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19" Type="http://schemas.openxmlformats.org/officeDocument/2006/relationships/audio" Target="../media/audio9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DD7C345-92C8-6984-C6D5-45DBCC5D1E04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akkordeon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222805" y="1726031"/>
            <a:ext cx="870806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Das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575" y="4205977"/>
            <a:ext cx="103794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Ein ganzes Leben lang</a:t>
            </a:r>
          </a:p>
        </p:txBody>
      </p:sp>
      <p:pic>
        <p:nvPicPr>
          <p:cNvPr id="81" name="Picture 55">
            <a:hlinkClick r:id="" action="ppaction://noaction">
              <a:snd r:embed="rId7" name="1.Ein ganzes Leben lang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071" y="420597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9" name="2.Gau boarischer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99929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0" name="3.Holzschuh boarischer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58289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1" name="4.Stadlgaudi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627" y="480499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085" y="295634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Gau boarischer</a:t>
            </a: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924" y="3560810"/>
            <a:ext cx="113235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Holzschuh boarischer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612" y="4927547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Stadlgaudi</a:t>
            </a:r>
          </a:p>
        </p:txBody>
      </p:sp>
      <p:pic>
        <p:nvPicPr>
          <p:cNvPr id="91" name="Picture 55">
            <a:hlinkClick r:id="" action="ppaction://noaction">
              <a:snd r:embed="rId12" name="5.Egerland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032" y="480499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3" name="6.Rosen walzer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731" y="363944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4" name="7.Boarischer Tanz'n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373" y="421468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2" name="8.Himmels walzer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625" y="24697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1572" y="4922997"/>
            <a:ext cx="108951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Egerland</a:t>
            </a: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1571" y="3663615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Rosen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 walzer</a:t>
            </a: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7387" y="4238656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Boarischer Tanz'n</a:t>
            </a: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972" y="2521633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Himmels walzer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DCE719B4-24E0-4820-B1A7-4492AED848D3}"/>
              </a:ext>
            </a:extLst>
          </p:cNvPr>
          <p:cNvSpPr/>
          <p:nvPr/>
        </p:nvSpPr>
        <p:spPr>
          <a:xfrm>
            <a:off x="-252536" y="4950568"/>
            <a:ext cx="964907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.………....………………………………..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Hvězda: pěticípá 38">
            <a:extLst>
              <a:ext uri="{FF2B5EF4-FFF2-40B4-BE49-F238E27FC236}">
                <a16:creationId xmlns:a16="http://schemas.microsoft.com/office/drawing/2014/main" id="{22340C82-68CD-44AA-8C68-06A97A9D5DC1}"/>
              </a:ext>
            </a:extLst>
          </p:cNvPr>
          <p:cNvSpPr/>
          <p:nvPr/>
        </p:nvSpPr>
        <p:spPr>
          <a:xfrm>
            <a:off x="4109541" y="1165226"/>
            <a:ext cx="745175" cy="682160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8" name="Picture 8">
            <a:extLst>
              <a:ext uri="{FF2B5EF4-FFF2-40B4-BE49-F238E27FC236}">
                <a16:creationId xmlns:a16="http://schemas.microsoft.com/office/drawing/2014/main" id="{F44DBFDB-9D90-47F7-B231-A3F2CF25D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18607" y="2352399"/>
            <a:ext cx="3716465" cy="29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3 Rectángulo">
            <a:extLst>
              <a:ext uri="{FF2B5EF4-FFF2-40B4-BE49-F238E27FC236}">
                <a16:creationId xmlns:a16="http://schemas.microsoft.com/office/drawing/2014/main" id="{9E6F0981-447C-4266-91EF-CB2A2C534DBE}"/>
              </a:ext>
            </a:extLst>
          </p:cNvPr>
          <p:cNvSpPr/>
          <p:nvPr/>
        </p:nvSpPr>
        <p:spPr>
          <a:xfrm rot="21110494">
            <a:off x="4474614" y="2998391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" name="Obrázek 13">
            <a:extLst>
              <a:ext uri="{FF2B5EF4-FFF2-40B4-BE49-F238E27FC236}">
                <a16:creationId xmlns:a16="http://schemas.microsoft.com/office/drawing/2014/main" id="{9E95262D-0244-489C-A357-598287C97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865" y="1818599"/>
            <a:ext cx="52546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Obrázek 13">
            <a:extLst>
              <a:ext uri="{FF2B5EF4-FFF2-40B4-BE49-F238E27FC236}">
                <a16:creationId xmlns:a16="http://schemas.microsoft.com/office/drawing/2014/main" id="{1F76696A-0117-474C-8DD6-6D6208BC2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59" y="1862152"/>
            <a:ext cx="52546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6AE9A806-8620-413E-B4F1-321D2E4FEE7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4" y="3181554"/>
            <a:ext cx="709402" cy="1520645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8FB34848-AC14-403A-8C1A-C2CED28BE70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179" y="2575569"/>
            <a:ext cx="1451097" cy="725549"/>
          </a:xfrm>
          <a:prstGeom prst="rect">
            <a:avLst/>
          </a:prstGeom>
        </p:spPr>
      </p:pic>
      <p:pic>
        <p:nvPicPr>
          <p:cNvPr id="4" name="Obrázek 13">
            <a:extLst>
              <a:ext uri="{FF2B5EF4-FFF2-40B4-BE49-F238E27FC236}">
                <a16:creationId xmlns:a16="http://schemas.microsoft.com/office/drawing/2014/main" id="{A2354009-8828-690B-F529-FF803C884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732" y="1874582"/>
            <a:ext cx="52546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3">
            <a:extLst>
              <a:ext uri="{FF2B5EF4-FFF2-40B4-BE49-F238E27FC236}">
                <a16:creationId xmlns:a16="http://schemas.microsoft.com/office/drawing/2014/main" id="{1C351880-193E-3A19-5D17-121CB0B8C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92" y="1817363"/>
            <a:ext cx="52546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9" name="Simsgau Walzer.wav"/>
            </a:hlinkClick>
            <a:extLst>
              <a:ext uri="{FF2B5EF4-FFF2-40B4-BE49-F238E27FC236}">
                <a16:creationId xmlns:a16="http://schemas.microsoft.com/office/drawing/2014/main" id="{0C1453AB-B23B-4BF4-5F22-DC9CCD2E85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373" y="306345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52A68CDD-54E5-1CD2-CE59-99F82436E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7209" y="308944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Simsgau Walzer</a:t>
            </a:r>
          </a:p>
        </p:txBody>
      </p:sp>
      <p:pic>
        <p:nvPicPr>
          <p:cNvPr id="8" name="Picture 55">
            <a:hlinkClick r:id="" action="ppaction://noaction">
              <a:snd r:embed="rId20" name="Mariechen Walzer.wav"/>
            </a:hlinkClick>
            <a:extLst>
              <a:ext uri="{FF2B5EF4-FFF2-40B4-BE49-F238E27FC236}">
                <a16:creationId xmlns:a16="http://schemas.microsoft.com/office/drawing/2014/main" id="{86824BA7-3B2A-456A-1E8A-92D1CCFAB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696" y="24057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AEEA72C8-4C13-B456-DC02-848E83A0B2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133" y="2406331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Mariechen Walzer</a:t>
            </a:r>
          </a:p>
        </p:txBody>
      </p:sp>
    </p:spTree>
    <p:extLst>
      <p:ext uri="{BB962C8B-B14F-4D97-AF65-F5344CB8AC3E}">
        <p14:creationId xmlns:p14="http://schemas.microsoft.com/office/powerpoint/2010/main" val="272345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Himmels walzer.wav"/>
          </p:stSnd>
        </p:sndAc>
      </p:transition>
    </mc:Choice>
    <mc:Fallback xmlns="">
      <p:transition spd="slow" advClick="0">
        <p:sndAc>
          <p:stSnd>
            <p:snd r:embed="rId21" name="8.Himmels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8" grpId="0"/>
      <p:bldP spid="89" grpId="0"/>
      <p:bldP spid="90" grpId="0"/>
      <p:bldP spid="98" grpId="0"/>
      <p:bldP spid="99" grpId="0"/>
      <p:bldP spid="100" grpId="0"/>
      <p:bldP spid="101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442</TotalTime>
  <Words>39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2020-02-06T14:42:48Z</dcterms:created>
  <dcterms:modified xsi:type="dcterms:W3CDTF">2022-09-05T13:56:31Z</dcterms:modified>
  <cp:contentStatus/>
</cp:coreProperties>
</file>