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9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436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9.wav"/><Relationship Id="rId18" Type="http://schemas.openxmlformats.org/officeDocument/2006/relationships/audio" Target="../media/audio1.wav"/><Relationship Id="rId3" Type="http://schemas.openxmlformats.org/officeDocument/2006/relationships/image" Target="../media/image1.jpg"/><Relationship Id="rId7" Type="http://schemas.openxmlformats.org/officeDocument/2006/relationships/audio" Target="../media/audio4.wav"/><Relationship Id="rId12" Type="http://schemas.openxmlformats.org/officeDocument/2006/relationships/image" Target="../media/image3.png"/><Relationship Id="rId17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gif"/><Relationship Id="rId15" Type="http://schemas.openxmlformats.org/officeDocument/2006/relationships/image" Target="../media/image4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audio" Target="../media/audio10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55418" y="2420888"/>
            <a:ext cx="9088582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78B732D-8329-DEF0-C14D-4BAD98D795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854" y="480400"/>
            <a:ext cx="8518601" cy="571867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A6D39978-BD55-5DCA-6EC1-F6240F2F5638}"/>
              </a:ext>
            </a:extLst>
          </p:cNvPr>
          <p:cNvSpPr/>
          <p:nvPr/>
        </p:nvSpPr>
        <p:spPr>
          <a:xfrm>
            <a:off x="95457" y="695318"/>
            <a:ext cx="5556664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1" i="0" u="none" strike="noStrike" kern="1200" cap="none" spc="38" normalizeH="0" baseline="0" noProof="0" dirty="0">
                <a:ln w="11430"/>
                <a:solidFill>
                  <a:srgbClr val="333399">
                    <a:lumMod val="75000"/>
                  </a:srgb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Country  music 114</a:t>
            </a:r>
            <a:endParaRPr kumimoji="0" lang="es-ES" sz="4000" b="1" i="0" u="none" strike="noStrike" kern="1200" cap="none" spc="38" normalizeH="0" baseline="0" noProof="0" dirty="0">
              <a:ln w="11430"/>
              <a:solidFill>
                <a:srgbClr val="333399">
                  <a:lumMod val="75000"/>
                </a:srgb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5EA4F65-9DCC-64DD-A4FA-93581EDE7A88}"/>
              </a:ext>
            </a:extLst>
          </p:cNvPr>
          <p:cNvSpPr/>
          <p:nvPr/>
        </p:nvSpPr>
        <p:spPr>
          <a:xfrm>
            <a:off x="251520" y="1534740"/>
            <a:ext cx="1224136" cy="275835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Obrázek 7">
            <a:hlinkClick r:id="" action="ppaction://noaction">
              <a:snd r:embed="rId4" name="1 The one you really love.wav"/>
            </a:hlinkClick>
            <a:extLst>
              <a:ext uri="{FF2B5EF4-FFF2-40B4-BE49-F238E27FC236}">
                <a16:creationId xmlns:a16="http://schemas.microsoft.com/office/drawing/2014/main" id="{BE6E2EBA-0416-EACC-95DD-8544E9EC17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902300"/>
            <a:ext cx="1426082" cy="481673"/>
          </a:xfrm>
          <a:prstGeom prst="rect">
            <a:avLst/>
          </a:prstGeom>
        </p:spPr>
      </p:pic>
      <p:pic>
        <p:nvPicPr>
          <p:cNvPr id="9" name="Obrázek 8">
            <a:hlinkClick r:id="" action="ppaction://noaction">
              <a:snd r:embed="rId6" name="7 How's the world treating you.wav"/>
            </a:hlinkClick>
            <a:extLst>
              <a:ext uri="{FF2B5EF4-FFF2-40B4-BE49-F238E27FC236}">
                <a16:creationId xmlns:a16="http://schemas.microsoft.com/office/drawing/2014/main" id="{3F33BDC9-F54C-456D-0ABC-1D5017651C0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3937495"/>
            <a:ext cx="1426082" cy="481673"/>
          </a:xfrm>
          <a:prstGeom prst="rect">
            <a:avLst/>
          </a:prstGeom>
        </p:spPr>
      </p:pic>
      <p:pic>
        <p:nvPicPr>
          <p:cNvPr id="10" name="Obrázek 9">
            <a:hlinkClick r:id="" action="ppaction://noaction">
              <a:snd r:embed="rId7" name="4 The Moon behind the hill.wav"/>
            </a:hlinkClick>
            <a:extLst>
              <a:ext uri="{FF2B5EF4-FFF2-40B4-BE49-F238E27FC236}">
                <a16:creationId xmlns:a16="http://schemas.microsoft.com/office/drawing/2014/main" id="{ACC05FDA-6416-301C-584C-DD6838909E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1" y="2429368"/>
            <a:ext cx="1426082" cy="481673"/>
          </a:xfrm>
          <a:prstGeom prst="rect">
            <a:avLst/>
          </a:prstGeom>
        </p:spPr>
      </p:pic>
      <p:pic>
        <p:nvPicPr>
          <p:cNvPr id="11" name="Obrázek 10">
            <a:hlinkClick r:id="" action="ppaction://noaction">
              <a:snd r:embed="rId8" name="2 Chandelier of stars.wav"/>
            </a:hlinkClick>
            <a:extLst>
              <a:ext uri="{FF2B5EF4-FFF2-40B4-BE49-F238E27FC236}">
                <a16:creationId xmlns:a16="http://schemas.microsoft.com/office/drawing/2014/main" id="{D788E35B-0D39-A7A4-5143-81A612501B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1418235"/>
            <a:ext cx="1426082" cy="481673"/>
          </a:xfrm>
          <a:prstGeom prst="rect">
            <a:avLst/>
          </a:prstGeom>
        </p:spPr>
      </p:pic>
      <p:pic>
        <p:nvPicPr>
          <p:cNvPr id="12" name="Obrázek 11">
            <a:hlinkClick r:id="" action="ppaction://noaction">
              <a:snd r:embed="rId9" name="3 21 Years.wav"/>
            </a:hlinkClick>
            <a:extLst>
              <a:ext uri="{FF2B5EF4-FFF2-40B4-BE49-F238E27FC236}">
                <a16:creationId xmlns:a16="http://schemas.microsoft.com/office/drawing/2014/main" id="{108DD80B-D30E-E3ED-0AB0-78F7EE9A962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1932823"/>
            <a:ext cx="1426082" cy="481673"/>
          </a:xfrm>
          <a:prstGeom prst="rect">
            <a:avLst/>
          </a:prstGeom>
        </p:spPr>
      </p:pic>
      <p:pic>
        <p:nvPicPr>
          <p:cNvPr id="13" name="Obrázek 12">
            <a:hlinkClick r:id="" action="ppaction://noaction">
              <a:snd r:embed="rId10" name="5 Under the bridge.wav"/>
            </a:hlinkClick>
            <a:extLst>
              <a:ext uri="{FF2B5EF4-FFF2-40B4-BE49-F238E27FC236}">
                <a16:creationId xmlns:a16="http://schemas.microsoft.com/office/drawing/2014/main" id="{D14B9728-4145-F0DB-4584-C41BB8278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4257" y="2936072"/>
            <a:ext cx="1426082" cy="481673"/>
          </a:xfrm>
          <a:prstGeom prst="rect">
            <a:avLst/>
          </a:prstGeom>
        </p:spPr>
      </p:pic>
      <p:pic>
        <p:nvPicPr>
          <p:cNvPr id="14" name="Obrázek 13">
            <a:hlinkClick r:id="" action="ppaction://noaction">
              <a:snd r:embed="rId11" name="6 It ain't over yet.wav"/>
            </a:hlinkClick>
            <a:extLst>
              <a:ext uri="{FF2B5EF4-FFF2-40B4-BE49-F238E27FC236}">
                <a16:creationId xmlns:a16="http://schemas.microsoft.com/office/drawing/2014/main" id="{9F911C7E-2AF3-DDE6-45E2-FEF0AAE9110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197" y="3416385"/>
            <a:ext cx="1426082" cy="481673"/>
          </a:xfrm>
          <a:prstGeom prst="rect">
            <a:avLst/>
          </a:prstGeom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6BD6C7F3-717E-F6CD-93B8-36E3AEC4C59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78203" y="934823"/>
            <a:ext cx="181427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The one you really love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8DA37635-996B-2172-AB71-568CFCE4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90339" y="1503449"/>
            <a:ext cx="1753265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Chandelier of stars</a:t>
            </a: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8C66B22E-089C-D387-A660-8323D6E28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496" y="2001914"/>
            <a:ext cx="142608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21 Years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21F2CC4F-33B3-F9EE-C1C4-8769389BAB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3753" y="2428875"/>
            <a:ext cx="157066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The Moon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en-US" altLang="cs-CZ" sz="1200" b="1" dirty="0">
                <a:solidFill>
                  <a:srgbClr val="00B0F0"/>
                </a:solidFill>
              </a:rPr>
              <a:t> behind the hill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561CE383-86F6-953B-F309-6EF77B6833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0800" y="3061857"/>
            <a:ext cx="157066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Under the bridge</a:t>
            </a:r>
          </a:p>
        </p:txBody>
      </p:sp>
      <p:sp>
        <p:nvSpPr>
          <p:cNvPr id="20" name="Text Box 47">
            <a:extLst>
              <a:ext uri="{FF2B5EF4-FFF2-40B4-BE49-F238E27FC236}">
                <a16:creationId xmlns:a16="http://schemas.microsoft.com/office/drawing/2014/main" id="{0F3D514A-8073-DFF7-1EA5-E6057B190D4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3753" y="3503653"/>
            <a:ext cx="169290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 It ain't over yet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21" name="Text Box 47">
            <a:extLst>
              <a:ext uri="{FF2B5EF4-FFF2-40B4-BE49-F238E27FC236}">
                <a16:creationId xmlns:a16="http://schemas.microsoft.com/office/drawing/2014/main" id="{27832DB4-4D20-61F1-48CC-1D43D7D9CF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72451" y="3948615"/>
            <a:ext cx="15790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00B0F0"/>
                </a:solidFill>
              </a:rPr>
              <a:t>How's the world treating you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sp>
        <p:nvSpPr>
          <p:cNvPr id="33" name="3 Rectángulo">
            <a:extLst>
              <a:ext uri="{FF2B5EF4-FFF2-40B4-BE49-F238E27FC236}">
                <a16:creationId xmlns:a16="http://schemas.microsoft.com/office/drawing/2014/main" id="{4666ED6C-2CE1-9F09-2B62-8D7A8D797BA7}"/>
              </a:ext>
            </a:extLst>
          </p:cNvPr>
          <p:cNvSpPr/>
          <p:nvPr/>
        </p:nvSpPr>
        <p:spPr>
          <a:xfrm>
            <a:off x="82841" y="621813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BC8C2E54-EEDE-55B4-9FFE-FF80AFABC907}"/>
              </a:ext>
            </a:extLst>
          </p:cNvPr>
          <p:cNvSpPr/>
          <p:nvPr/>
        </p:nvSpPr>
        <p:spPr>
          <a:xfrm>
            <a:off x="1608597" y="1403205"/>
            <a:ext cx="3826280" cy="45717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Obdélník 21">
            <a:extLst>
              <a:ext uri="{FF2B5EF4-FFF2-40B4-BE49-F238E27FC236}">
                <a16:creationId xmlns:a16="http://schemas.microsoft.com/office/drawing/2014/main" id="{4D2A3916-B12F-F1E7-E494-A10488BE29EC}"/>
              </a:ext>
            </a:extLst>
          </p:cNvPr>
          <p:cNvSpPr/>
          <p:nvPr/>
        </p:nvSpPr>
        <p:spPr>
          <a:xfrm>
            <a:off x="129681" y="2582898"/>
            <a:ext cx="2811003" cy="360442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Rectangle 10">
            <a:extLst>
              <a:ext uri="{FF2B5EF4-FFF2-40B4-BE49-F238E27FC236}">
                <a16:creationId xmlns:a16="http://schemas.microsoft.com/office/drawing/2014/main" id="{71FDD2EE-4F36-5EDC-044D-E26DA17047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841" y="536282"/>
            <a:ext cx="8969333" cy="5662792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5" name="Picture 6">
            <a:extLst>
              <a:ext uri="{FF2B5EF4-FFF2-40B4-BE49-F238E27FC236}">
                <a16:creationId xmlns:a16="http://schemas.microsoft.com/office/drawing/2014/main" id="{EC390A68-05A9-199E-509E-465C3BBD70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0" y="2948257"/>
            <a:ext cx="1276733" cy="13252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4" name="Picture 6">
            <a:extLst>
              <a:ext uri="{FF2B5EF4-FFF2-40B4-BE49-F238E27FC236}">
                <a16:creationId xmlns:a16="http://schemas.microsoft.com/office/drawing/2014/main" id="{BAB91486-CE26-A348-7AB9-1EC962EC6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681" y="5093722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8" name="Obrázek 37">
            <a:hlinkClick r:id="" action="ppaction://noaction">
              <a:snd r:embed="rId13" name="9 Distant drums.wav"/>
            </a:hlinkClick>
            <a:extLst>
              <a:ext uri="{FF2B5EF4-FFF2-40B4-BE49-F238E27FC236}">
                <a16:creationId xmlns:a16="http://schemas.microsoft.com/office/drawing/2014/main" id="{9FC2ED9D-A9CA-CCE7-A750-1BDD7649E29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997266"/>
            <a:ext cx="1426082" cy="481673"/>
          </a:xfrm>
          <a:prstGeom prst="rect">
            <a:avLst/>
          </a:prstGeom>
        </p:spPr>
      </p:pic>
      <p:pic>
        <p:nvPicPr>
          <p:cNvPr id="39" name="Obrázek 38">
            <a:hlinkClick r:id="" action="ppaction://noaction">
              <a:snd r:embed="rId2" name="10 All my little words.wav"/>
            </a:hlinkClick>
            <a:extLst>
              <a:ext uri="{FF2B5EF4-FFF2-40B4-BE49-F238E27FC236}">
                <a16:creationId xmlns:a16="http://schemas.microsoft.com/office/drawing/2014/main" id="{55D93C38-5CCB-6D49-54A4-533FA03727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728" y="5531104"/>
            <a:ext cx="1426082" cy="481673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4" name="8 My old country home.wav"/>
            </a:hlinkClick>
            <a:extLst>
              <a:ext uri="{FF2B5EF4-FFF2-40B4-BE49-F238E27FC236}">
                <a16:creationId xmlns:a16="http://schemas.microsoft.com/office/drawing/2014/main" id="{1CE4FA72-9F3E-3ED8-71BC-C53DAF8BDAF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7671" y="4474850"/>
            <a:ext cx="1426082" cy="481673"/>
          </a:xfrm>
          <a:prstGeom prst="rect">
            <a:avLst/>
          </a:prstGeom>
        </p:spPr>
      </p:pic>
      <p:sp>
        <p:nvSpPr>
          <p:cNvPr id="41" name="Text Box 47">
            <a:extLst>
              <a:ext uri="{FF2B5EF4-FFF2-40B4-BE49-F238E27FC236}">
                <a16:creationId xmlns:a16="http://schemas.microsoft.com/office/drawing/2014/main" id="{637AD5D2-8604-6A0A-4E76-A675492FBA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4851" y="4455785"/>
            <a:ext cx="16012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 My old </a:t>
            </a:r>
            <a:endParaRPr lang="cs-CZ" altLang="cs-CZ" sz="1200" b="1" dirty="0">
              <a:solidFill>
                <a:srgbClr val="00B0F0"/>
              </a:solidFill>
            </a:endParaRPr>
          </a:p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country home</a:t>
            </a: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97F28D54-BBA7-D076-9BE2-C795E57341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2358" y="5076048"/>
            <a:ext cx="146226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00B0F0"/>
                </a:solidFill>
              </a:rPr>
              <a:t>Distant drums</a:t>
            </a:r>
          </a:p>
        </p:txBody>
      </p:sp>
      <p:sp>
        <p:nvSpPr>
          <p:cNvPr id="43" name="Text Box 47">
            <a:extLst>
              <a:ext uri="{FF2B5EF4-FFF2-40B4-BE49-F238E27FC236}">
                <a16:creationId xmlns:a16="http://schemas.microsoft.com/office/drawing/2014/main" id="{4A9DF52E-8D79-7C38-AF27-FF016E106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3753" y="5586151"/>
            <a:ext cx="172093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00B0F0"/>
                </a:solidFill>
              </a:rPr>
              <a:t>All my little words</a:t>
            </a:r>
            <a:endParaRPr lang="nl-BE" altLang="cs-CZ" sz="1200" b="1" dirty="0">
              <a:solidFill>
                <a:srgbClr val="00B0F0"/>
              </a:solidFill>
            </a:endParaRPr>
          </a:p>
        </p:txBody>
      </p:sp>
      <p:pic>
        <p:nvPicPr>
          <p:cNvPr id="45" name="Obrázek 44">
            <a:extLst>
              <a:ext uri="{FF2B5EF4-FFF2-40B4-BE49-F238E27FC236}">
                <a16:creationId xmlns:a16="http://schemas.microsoft.com/office/drawing/2014/main" id="{C9B5D1EB-AF8A-87F3-EAE0-EEC690B6354B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983" y="1462865"/>
            <a:ext cx="4447082" cy="4659217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D8B5C08E-1614-1B8A-5E07-7A94873D65B9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53" y="2865875"/>
            <a:ext cx="396270" cy="360244"/>
          </a:xfrm>
          <a:prstGeom prst="rect">
            <a:avLst/>
          </a:prstGeom>
        </p:spPr>
      </p:pic>
      <p:pic>
        <p:nvPicPr>
          <p:cNvPr id="48" name="Picture 6">
            <a:extLst>
              <a:ext uri="{FF2B5EF4-FFF2-40B4-BE49-F238E27FC236}">
                <a16:creationId xmlns:a16="http://schemas.microsoft.com/office/drawing/2014/main" id="{CBC11DCA-3F51-BE5E-3569-FC8A3FAB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846" y="1592189"/>
            <a:ext cx="806321" cy="806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2" name="Ovál 51">
            <a:extLst>
              <a:ext uri="{FF2B5EF4-FFF2-40B4-BE49-F238E27FC236}">
                <a16:creationId xmlns:a16="http://schemas.microsoft.com/office/drawing/2014/main" id="{BDB44AF2-38AA-8DAC-ACC0-3824A5C10481}"/>
              </a:ext>
            </a:extLst>
          </p:cNvPr>
          <p:cNvSpPr/>
          <p:nvPr/>
        </p:nvSpPr>
        <p:spPr>
          <a:xfrm rot="1405375">
            <a:off x="4412058" y="4689375"/>
            <a:ext cx="672277" cy="906436"/>
          </a:xfrm>
          <a:prstGeom prst="ellipse">
            <a:avLst/>
          </a:prstGeom>
          <a:blipFill>
            <a:blip r:embed="rId1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3" name="TextovéPole 52">
            <a:extLst>
              <a:ext uri="{FF2B5EF4-FFF2-40B4-BE49-F238E27FC236}">
                <a16:creationId xmlns:a16="http://schemas.microsoft.com/office/drawing/2014/main" id="{2069B34D-A1E6-E633-49A5-B62D25037E2C}"/>
              </a:ext>
            </a:extLst>
          </p:cNvPr>
          <p:cNvSpPr txBox="1"/>
          <p:nvPr/>
        </p:nvSpPr>
        <p:spPr>
          <a:xfrm>
            <a:off x="4348000" y="4988704"/>
            <a:ext cx="12894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err="1">
                <a:solidFill>
                  <a:schemeClr val="bg1"/>
                </a:solidFill>
              </a:rPr>
              <a:t>y@t@t</a:t>
            </a:r>
            <a:r>
              <a:rPr lang="cs-CZ" sz="1400" dirty="0">
                <a:solidFill>
                  <a:schemeClr val="bg1"/>
                </a:solidFill>
              </a:rPr>
              <a:t>@</a:t>
            </a:r>
          </a:p>
        </p:txBody>
      </p:sp>
      <p:sp>
        <p:nvSpPr>
          <p:cNvPr id="55" name="WordArt 72">
            <a:extLst>
              <a:ext uri="{FF2B5EF4-FFF2-40B4-BE49-F238E27FC236}">
                <a16:creationId xmlns:a16="http://schemas.microsoft.com/office/drawing/2014/main" id="{BB4AB4B5-E902-3AF7-4B11-35CAA13956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2948499" y="2695177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061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10 All my little words.wav"/>
          </p:stSnd>
        </p:sndAc>
      </p:transition>
    </mc:Choice>
    <mc:Fallback xmlns="">
      <p:transition spd="slow" advClick="0">
        <p:split orient="vert"/>
        <p:sndAc>
          <p:stSnd>
            <p:snd r:embed="rId18" name="10 All my little word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235</TotalTime>
  <Words>66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67</cp:revision>
  <dcterms:created xsi:type="dcterms:W3CDTF">2020-02-21T13:54:42Z</dcterms:created>
  <dcterms:modified xsi:type="dcterms:W3CDTF">2022-09-05T10:56:14Z</dcterms:modified>
</cp:coreProperties>
</file>