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0" r:id="rId6"/>
    <p:sldId id="306" r:id="rId7"/>
    <p:sldId id="311" r:id="rId8"/>
    <p:sldId id="304" r:id="rId9"/>
    <p:sldId id="302" r:id="rId10"/>
    <p:sldId id="301" r:id="rId11"/>
    <p:sldId id="300" r:id="rId12"/>
    <p:sldId id="303" r:id="rId13"/>
    <p:sldId id="310" r:id="rId14"/>
    <p:sldId id="309" r:id="rId15"/>
    <p:sldId id="308" r:id="rId16"/>
    <p:sldId id="299" r:id="rId17"/>
    <p:sldId id="281" r:id="rId18"/>
    <p:sldId id="307" r:id="rId19"/>
    <p:sldId id="296" r:id="rId20"/>
    <p:sldId id="298" r:id="rId21"/>
    <p:sldId id="288" r:id="rId22"/>
    <p:sldId id="297" r:id="rId23"/>
    <p:sldId id="285" r:id="rId24"/>
    <p:sldId id="278" r:id="rId25"/>
    <p:sldId id="294" r:id="rId26"/>
    <p:sldId id="295" r:id="rId27"/>
    <p:sldId id="293" r:id="rId28"/>
    <p:sldId id="287" r:id="rId29"/>
    <p:sldId id="289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Finsko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Finland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etude 2.wav"/>
            </a:hlinkClick>
            <a:extLst>
              <a:ext uri="{FF2B5EF4-FFF2-40B4-BE49-F238E27FC236}">
                <a16:creationId xmlns:a16="http://schemas.microsoft.com/office/drawing/2014/main" id="{0BC2B274-6B4B-194B-CC84-2EF695B9C5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6" y="404664"/>
            <a:ext cx="803181" cy="723658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82F3C96B-2D9F-0F2D-9813-82AA5AB66E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F18C5555-6B68-41CF-9B38-A36D76282FE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31202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551BAD78-2773-C9B7-2177-675B62A37D0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652660" y="211994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etude 2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etude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E202C73-FD55-F7DA-261D-991CC7C53A18}"/>
              </a:ext>
            </a:extLst>
          </p:cNvPr>
          <p:cNvSpPr txBox="1"/>
          <p:nvPr/>
        </p:nvSpPr>
        <p:spPr>
          <a:xfrm>
            <a:off x="407368" y="6371214"/>
            <a:ext cx="12072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 </a:t>
            </a:r>
            <a:r>
              <a:rPr lang="cs-CZ" sz="2400" b="1" dirty="0" err="1">
                <a:solidFill>
                  <a:srgbClr val="C00000"/>
                </a:solidFill>
              </a:rPr>
              <a:t>Suomi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Finland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Finlande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Finland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Finnland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Finlândia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az-Cyrl-AZ" sz="2400" b="1" dirty="0">
                <a:solidFill>
                  <a:srgbClr val="C00000"/>
                </a:solidFill>
              </a:rPr>
              <a:t>Финляндия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Finlanda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Finnország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ADBAC3D-360A-5B47-F16A-724E52F79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2253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AE574020-B701-CE72-20C1-215AC73EAB82}"/>
              </a:ext>
            </a:extLst>
          </p:cNvPr>
          <p:cNvSpPr/>
          <p:nvPr/>
        </p:nvSpPr>
        <p:spPr>
          <a:xfrm>
            <a:off x="7104112" y="69269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Finsko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F667B01F-C4A9-C404-C9B6-397C3CADC3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9EBEB6-EB06-38F3-2D0E-396D30A0A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F2DACC-52D2-C2E4-581F-E5EEDCED9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0097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E6B74C-0764-0A25-0762-E611F383C0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2934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7254A1-8E46-94D2-1160-72962B013B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2526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304219-6667-81A8-E8B1-8270740BC7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1731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3F2663-722E-22BC-C220-782141B07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0655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92D8F4-98B4-4916-1F8B-90B9647D80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899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9D4C5A-50E7-4D73-AD94-48E17A4D53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9417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963AD0-B93C-48D6-69AF-AA22FE6C16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3736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0F54EA-2BEF-9A93-2F2E-EC2F9F01DC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586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4EFFD8-C373-F0A4-9FDB-291426E64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7704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90BAB8-D0A0-9C61-5953-48078425B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7570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7B7D7E-02F8-DA77-51E4-BC92979608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2EF4CE-6D66-5DE7-98C4-F97C6ACE4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6490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306CAD-D245-3BAF-6F02-E84132908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7025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4D6C90-EA81-C079-A09D-5BFE56CCA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4170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9CBB7B-73C0-4351-E9AC-F1B668700D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D54D5D-CB69-2A05-ACAD-4C5BFB139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76488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F98B6D-FE8E-C326-DEE8-AE2863AA3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0455C2-13CC-90AC-BBC3-8CB6B1C38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9B5D71-5127-F95D-43FA-4264BCE0E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912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20372E-A5CA-3849-FB47-AD910B1C6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9595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52EF26-BD49-4FEA-2F51-4A89BEBE69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3511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02A112-ED34-5E60-44D3-158507122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C284B8-28CF-0C89-49BF-6CF010C4CA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C97001-C9E0-9876-C341-644ED5B54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F18ECD4-71F7-C556-8C38-FDB6428525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E70B57E0-2C70-AF49-78CF-058C5EBD4C14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18696329-8C8B-2E3F-F57E-648ABB5DFE41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043E2705-AC95-B8DE-759B-D8AB32D43EB5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A426EC8F-D6B0-D5D6-815D-58A697DBF103}"/>
              </a:ext>
            </a:extLst>
          </p:cNvPr>
          <p:cNvSpPr/>
          <p:nvPr/>
        </p:nvSpPr>
        <p:spPr>
          <a:xfrm>
            <a:off x="47937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4A406244-7B4F-DCC7-36E7-1EF7CB7BFB08}"/>
              </a:ext>
            </a:extLst>
          </p:cNvPr>
          <p:cNvSpPr/>
          <p:nvPr/>
        </p:nvSpPr>
        <p:spPr>
          <a:xfrm>
            <a:off x="7576792" y="481927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0C0B6E17-64C1-7933-2E0E-5F9DE1F8E590}"/>
              </a:ext>
            </a:extLst>
          </p:cNvPr>
          <p:cNvSpPr/>
          <p:nvPr/>
        </p:nvSpPr>
        <p:spPr>
          <a:xfrm>
            <a:off x="4597432" y="506291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314</TotalTime>
  <Words>79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2022-09-03T10:51:36Z</dcterms:modified>
</cp:coreProperties>
</file>