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87" r:id="rId3"/>
    <p:sldId id="260" r:id="rId4"/>
    <p:sldId id="289" r:id="rId5"/>
    <p:sldId id="262" r:id="rId6"/>
    <p:sldId id="263" r:id="rId7"/>
    <p:sldId id="264" r:id="rId8"/>
    <p:sldId id="265" r:id="rId9"/>
    <p:sldId id="266" r:id="rId10"/>
    <p:sldId id="267" r:id="rId11"/>
    <p:sldId id="269" r:id="rId12"/>
    <p:sldId id="270" r:id="rId13"/>
    <p:sldId id="271" r:id="rId14"/>
    <p:sldId id="272" r:id="rId15"/>
    <p:sldId id="273" r:id="rId16"/>
    <p:sldId id="274" r:id="rId17"/>
    <p:sldId id="275" r:id="rId18"/>
    <p:sldId id="276" r:id="rId19"/>
    <p:sldId id="277" r:id="rId20"/>
    <p:sldId id="278" r:id="rId21"/>
    <p:sldId id="279" r:id="rId22"/>
    <p:sldId id="281" r:id="rId23"/>
    <p:sldId id="290" r:id="rId24"/>
    <p:sldId id="282" r:id="rId25"/>
    <p:sldId id="283" r:id="rId26"/>
    <p:sldId id="284" r:id="rId27"/>
    <p:sldId id="285" r:id="rId28"/>
    <p:sldId id="286" r:id="rId29"/>
    <p:sldId id="291" r:id="rId30"/>
    <p:sldId id="292"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id5uN10TPVpLFN52WJY8w==" hashData="2m7/N7m/NbzGtODHUQRdTNw9jboYXkTis81+hZBFBVtz1U+0OxLin9hRJtOaJbiFdS2FLeNsjhv2fklmcb66K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01/09/2022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01/09/2022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9ED0BA33-A7FF-D188-D71E-B5963768077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6462" y="219074"/>
            <a:ext cx="5204911" cy="6422357"/>
          </a:xfrm>
          <a:prstGeom prst="rect">
            <a:avLst/>
          </a:prstGeom>
          <a:ln w="50800" cmpd="dbl">
            <a:solidFill>
              <a:schemeClr val="bg1"/>
            </a:solidFill>
          </a:ln>
        </p:spPr>
      </p:pic>
      <p:sp>
        <p:nvSpPr>
          <p:cNvPr id="4" name="ZoneTexte 3">
            <a:extLst>
              <a:ext uri="{FF2B5EF4-FFF2-40B4-BE49-F238E27FC236}">
                <a16:creationId xmlns:a16="http://schemas.microsoft.com/office/drawing/2014/main" id="{A4738566-F838-623E-7825-EF71A0108F0C}"/>
              </a:ext>
            </a:extLst>
          </p:cNvPr>
          <p:cNvSpPr txBox="1"/>
          <p:nvPr/>
        </p:nvSpPr>
        <p:spPr>
          <a:xfrm>
            <a:off x="5557835" y="3059668"/>
            <a:ext cx="6634165" cy="369332"/>
          </a:xfrm>
          <a:prstGeom prst="rect">
            <a:avLst/>
          </a:prstGeom>
          <a:noFill/>
        </p:spPr>
        <p:txBody>
          <a:bodyPr wrap="square" rtlCol="0">
            <a:spAutoFit/>
          </a:bodyPr>
          <a:lstStyle/>
          <a:p>
            <a:r>
              <a:rPr lang="fr-FR" b="1" i="1" dirty="0">
                <a:solidFill>
                  <a:schemeClr val="bg1"/>
                </a:solidFill>
              </a:rPr>
              <a:t>Lorient Vous Présente Les Plus Belles Photos De Bretagne</a:t>
            </a:r>
          </a:p>
        </p:txBody>
      </p:sp>
    </p:spTree>
    <p:extLst>
      <p:ext uri="{BB962C8B-B14F-4D97-AF65-F5344CB8AC3E}">
        <p14:creationId xmlns:p14="http://schemas.microsoft.com/office/powerpoint/2010/main" val="489909205"/>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sndAc>
          <p:stSnd loop="1">
            <p:snd r:embed="rId2" name="videoplayback.wav"/>
          </p:stSnd>
        </p:sndAc>
      </p:transition>
    </mc:Choice>
    <mc:Fallback xmlns="">
      <p:transition spd="slow" advClick="0" advTm="16000">
        <p:fade/>
        <p:sndAc>
          <p:stSnd loop="1">
            <p:snd r:embed="rId4"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BEAE03-8763-CB63-39A4-D9821CB2D8D1}"/>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Bretagne, une région située à l’extrême ouest de la France, est une péninsule vallonnée qui s’avance dans l’océan Atlantique. Sa côte sauvage s’étend sur des kilomètres : on y trouve des stations balnéaires comme la ville chic de Dinard ou la ville fortifiée de Saint-Malo, construite sur la Manche.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724003445"/>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eau, herbe, ciel&#10;&#10;Description générée automatiquement">
            <a:extLst>
              <a:ext uri="{FF2B5EF4-FFF2-40B4-BE49-F238E27FC236}">
                <a16:creationId xmlns:a16="http://schemas.microsoft.com/office/drawing/2014/main" id="{1EAC9E3F-0168-8E00-C135-932A9B07151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681644" y="519545"/>
            <a:ext cx="10789920" cy="5818910"/>
          </a:xfrm>
          <a:prstGeom prst="rect">
            <a:avLst/>
          </a:prstGeom>
          <a:ln w="50800" cmpd="dbl">
            <a:solidFill>
              <a:schemeClr val="tx1"/>
            </a:solidFill>
          </a:ln>
        </p:spPr>
      </p:pic>
      <p:sp>
        <p:nvSpPr>
          <p:cNvPr id="4" name="ZoneTexte 3">
            <a:extLst>
              <a:ext uri="{FF2B5EF4-FFF2-40B4-BE49-F238E27FC236}">
                <a16:creationId xmlns:a16="http://schemas.microsoft.com/office/drawing/2014/main" id="{033B4D82-7101-B706-1F3B-EC75F7029FC4}"/>
              </a:ext>
            </a:extLst>
          </p:cNvPr>
          <p:cNvSpPr txBox="1"/>
          <p:nvPr/>
        </p:nvSpPr>
        <p:spPr>
          <a:xfrm>
            <a:off x="4004442" y="150213"/>
            <a:ext cx="4840014" cy="369332"/>
          </a:xfrm>
          <a:prstGeom prst="rect">
            <a:avLst/>
          </a:prstGeom>
          <a:noFill/>
        </p:spPr>
        <p:txBody>
          <a:bodyPr wrap="square" rtlCol="0">
            <a:spAutoFit/>
          </a:bodyPr>
          <a:lstStyle/>
          <a:p>
            <a:r>
              <a:rPr lang="fr-FR" b="1" i="1" dirty="0" err="1"/>
              <a:t>Pléneuf</a:t>
            </a:r>
            <a:r>
              <a:rPr lang="fr-FR" b="1" i="1" dirty="0"/>
              <a:t> – Saint – André( Côtes d’Armor °</a:t>
            </a:r>
          </a:p>
        </p:txBody>
      </p:sp>
    </p:spTree>
    <p:extLst>
      <p:ext uri="{BB962C8B-B14F-4D97-AF65-F5344CB8AC3E}">
        <p14:creationId xmlns:p14="http://schemas.microsoft.com/office/powerpoint/2010/main" val="2080990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nature&#10;&#10;Description générée automatiquement">
            <a:extLst>
              <a:ext uri="{FF2B5EF4-FFF2-40B4-BE49-F238E27FC236}">
                <a16:creationId xmlns:a16="http://schemas.microsoft.com/office/drawing/2014/main" id="{5309018D-87FE-AD60-4AA4-C97069D0349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6007" y="249382"/>
            <a:ext cx="8114565" cy="6434051"/>
          </a:xfrm>
          <a:prstGeom prst="rect">
            <a:avLst/>
          </a:prstGeom>
          <a:ln w="50800" cmpd="dbl">
            <a:solidFill>
              <a:schemeClr val="bg1"/>
            </a:solidFill>
          </a:ln>
        </p:spPr>
      </p:pic>
      <p:sp>
        <p:nvSpPr>
          <p:cNvPr id="4" name="ZoneTexte 3">
            <a:extLst>
              <a:ext uri="{FF2B5EF4-FFF2-40B4-BE49-F238E27FC236}">
                <a16:creationId xmlns:a16="http://schemas.microsoft.com/office/drawing/2014/main" id="{EF702291-A6B3-A63D-BFFF-20DDA21EFF5C}"/>
              </a:ext>
            </a:extLst>
          </p:cNvPr>
          <p:cNvSpPr txBox="1"/>
          <p:nvPr/>
        </p:nvSpPr>
        <p:spPr>
          <a:xfrm>
            <a:off x="8576441" y="4508938"/>
            <a:ext cx="3484180" cy="369332"/>
          </a:xfrm>
          <a:prstGeom prst="rect">
            <a:avLst/>
          </a:prstGeom>
          <a:noFill/>
        </p:spPr>
        <p:txBody>
          <a:bodyPr wrap="square" rtlCol="0">
            <a:spAutoFit/>
          </a:bodyPr>
          <a:lstStyle/>
          <a:p>
            <a:r>
              <a:rPr lang="fr-FR" b="1" i="1" dirty="0">
                <a:solidFill>
                  <a:schemeClr val="bg1"/>
                </a:solidFill>
              </a:rPr>
              <a:t>Ilot  du Verdelet (Côtes D’Armor )</a:t>
            </a:r>
          </a:p>
        </p:txBody>
      </p:sp>
    </p:spTree>
    <p:extLst>
      <p:ext uri="{BB962C8B-B14F-4D97-AF65-F5344CB8AC3E}">
        <p14:creationId xmlns:p14="http://schemas.microsoft.com/office/powerpoint/2010/main" val="3729104448"/>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distance&#10;&#10;Description générée automatiquement">
            <a:extLst>
              <a:ext uri="{FF2B5EF4-FFF2-40B4-BE49-F238E27FC236}">
                <a16:creationId xmlns:a16="http://schemas.microsoft.com/office/drawing/2014/main" id="{ECB21466-2F90-8045-8D58-451C3F20703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5759" y="315885"/>
            <a:ext cx="8678487" cy="6234544"/>
          </a:xfrm>
          <a:prstGeom prst="rect">
            <a:avLst/>
          </a:prstGeom>
          <a:ln w="50800" cmpd="dbl">
            <a:solidFill>
              <a:schemeClr val="bg1"/>
            </a:solidFill>
          </a:ln>
        </p:spPr>
      </p:pic>
      <p:sp>
        <p:nvSpPr>
          <p:cNvPr id="4" name="ZoneTexte 3">
            <a:extLst>
              <a:ext uri="{FF2B5EF4-FFF2-40B4-BE49-F238E27FC236}">
                <a16:creationId xmlns:a16="http://schemas.microsoft.com/office/drawing/2014/main" id="{C97D0DCD-85A2-5E05-6512-CAF8EAA1F95C}"/>
              </a:ext>
            </a:extLst>
          </p:cNvPr>
          <p:cNvSpPr txBox="1"/>
          <p:nvPr/>
        </p:nvSpPr>
        <p:spPr>
          <a:xfrm>
            <a:off x="9044246" y="4035972"/>
            <a:ext cx="3016375" cy="369332"/>
          </a:xfrm>
          <a:prstGeom prst="rect">
            <a:avLst/>
          </a:prstGeom>
          <a:noFill/>
        </p:spPr>
        <p:txBody>
          <a:bodyPr wrap="square" rtlCol="0">
            <a:spAutoFit/>
          </a:bodyPr>
          <a:lstStyle/>
          <a:p>
            <a:r>
              <a:rPr lang="fr-FR" dirty="0">
                <a:solidFill>
                  <a:schemeClr val="bg1"/>
                </a:solidFill>
              </a:rPr>
              <a:t> (</a:t>
            </a:r>
            <a:r>
              <a:rPr lang="fr-FR" b="1" i="1" dirty="0">
                <a:solidFill>
                  <a:schemeClr val="bg1"/>
                </a:solidFill>
              </a:rPr>
              <a:t>Côtes  d’Armor  Bretagne )</a:t>
            </a: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ciel, eau&#10;&#10;Description générée automatiquement">
            <a:extLst>
              <a:ext uri="{FF2B5EF4-FFF2-40B4-BE49-F238E27FC236}">
                <a16:creationId xmlns:a16="http://schemas.microsoft.com/office/drawing/2014/main" id="{39F02E57-BBEE-2390-44D5-962D8A3750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9011" y="432262"/>
            <a:ext cx="8778240" cy="6051665"/>
          </a:xfrm>
          <a:prstGeom prst="rect">
            <a:avLst/>
          </a:prstGeom>
          <a:ln w="50800" cmpd="dbl">
            <a:solidFill>
              <a:schemeClr val="bg1"/>
            </a:solidFill>
          </a:ln>
        </p:spPr>
      </p:pic>
      <p:sp>
        <p:nvSpPr>
          <p:cNvPr id="4" name="ZoneTexte 3">
            <a:extLst>
              <a:ext uri="{FF2B5EF4-FFF2-40B4-BE49-F238E27FC236}">
                <a16:creationId xmlns:a16="http://schemas.microsoft.com/office/drawing/2014/main" id="{49645B22-6271-4D61-1B83-A79D817ADE1F}"/>
              </a:ext>
            </a:extLst>
          </p:cNvPr>
          <p:cNvSpPr txBox="1"/>
          <p:nvPr/>
        </p:nvSpPr>
        <p:spPr>
          <a:xfrm>
            <a:off x="9348952" y="4083269"/>
            <a:ext cx="2843048" cy="923330"/>
          </a:xfrm>
          <a:prstGeom prst="rect">
            <a:avLst/>
          </a:prstGeom>
          <a:noFill/>
        </p:spPr>
        <p:txBody>
          <a:bodyPr wrap="square" rtlCol="0">
            <a:spAutoFit/>
          </a:bodyPr>
          <a:lstStyle/>
          <a:p>
            <a:r>
              <a:rPr lang="fr-FR" b="1" i="1" dirty="0">
                <a:solidFill>
                  <a:schemeClr val="bg1"/>
                </a:solidFill>
              </a:rPr>
              <a:t>Promenade  sous le soleil</a:t>
            </a:r>
          </a:p>
          <a:p>
            <a:r>
              <a:rPr lang="fr-FR" b="1" i="1" dirty="0">
                <a:solidFill>
                  <a:schemeClr val="bg1"/>
                </a:solidFill>
              </a:rPr>
              <a:t>Couchant le long du littoral</a:t>
            </a:r>
          </a:p>
          <a:p>
            <a:r>
              <a:rPr lang="fr-FR" b="1" i="1" dirty="0">
                <a:solidFill>
                  <a:schemeClr val="bg1"/>
                </a:solidFill>
              </a:rPr>
              <a:t>Breton  (Côtes d’ Armor )</a:t>
            </a:r>
          </a:p>
        </p:txBody>
      </p:sp>
    </p:spTree>
    <p:extLst>
      <p:ext uri="{BB962C8B-B14F-4D97-AF65-F5344CB8AC3E}">
        <p14:creationId xmlns:p14="http://schemas.microsoft.com/office/powerpoint/2010/main" val="272094964"/>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rive, quai, jour&#10;&#10;Description générée automatiquement">
            <a:extLst>
              <a:ext uri="{FF2B5EF4-FFF2-40B4-BE49-F238E27FC236}">
                <a16:creationId xmlns:a16="http://schemas.microsoft.com/office/drawing/2014/main" id="{2588C09A-B136-13EC-7A63-DA0AA62F2B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2633" y="349134"/>
            <a:ext cx="7813963" cy="6201295"/>
          </a:xfrm>
          <a:prstGeom prst="rect">
            <a:avLst/>
          </a:prstGeom>
          <a:ln w="50800" cmpd="dbl">
            <a:solidFill>
              <a:schemeClr val="bg1"/>
            </a:solidFill>
          </a:ln>
        </p:spPr>
      </p:pic>
      <p:sp>
        <p:nvSpPr>
          <p:cNvPr id="4" name="ZoneTexte 3">
            <a:extLst>
              <a:ext uri="{FF2B5EF4-FFF2-40B4-BE49-F238E27FC236}">
                <a16:creationId xmlns:a16="http://schemas.microsoft.com/office/drawing/2014/main" id="{7317879F-BF1B-D6CE-2545-F85EC2B62FF6}"/>
              </a:ext>
            </a:extLst>
          </p:cNvPr>
          <p:cNvSpPr txBox="1"/>
          <p:nvPr/>
        </p:nvSpPr>
        <p:spPr>
          <a:xfrm>
            <a:off x="8261131" y="4871545"/>
            <a:ext cx="3767959" cy="646331"/>
          </a:xfrm>
          <a:prstGeom prst="rect">
            <a:avLst/>
          </a:prstGeom>
          <a:noFill/>
        </p:spPr>
        <p:txBody>
          <a:bodyPr wrap="square" rtlCol="0">
            <a:spAutoFit/>
          </a:bodyPr>
          <a:lstStyle/>
          <a:p>
            <a:r>
              <a:rPr lang="fr-FR" dirty="0">
                <a:solidFill>
                  <a:schemeClr val="bg1"/>
                </a:solidFill>
              </a:rPr>
              <a:t>Reflets Dans le Port de Perros </a:t>
            </a:r>
            <a:r>
              <a:rPr lang="fr-FR" dirty="0" err="1">
                <a:solidFill>
                  <a:schemeClr val="bg1"/>
                </a:solidFill>
              </a:rPr>
              <a:t>Guirec</a:t>
            </a:r>
            <a:r>
              <a:rPr lang="fr-FR" dirty="0">
                <a:solidFill>
                  <a:schemeClr val="bg1"/>
                </a:solidFill>
              </a:rPr>
              <a:t> </a:t>
            </a:r>
          </a:p>
          <a:p>
            <a:r>
              <a:rPr lang="fr-FR" dirty="0">
                <a:solidFill>
                  <a:schemeClr val="bg1"/>
                </a:solidFill>
              </a:rPr>
              <a:t>Côtes d’Armor Bretagne</a:t>
            </a: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ture, océan&#10;&#10;Description générée automatiquement">
            <a:extLst>
              <a:ext uri="{FF2B5EF4-FFF2-40B4-BE49-F238E27FC236}">
                <a16:creationId xmlns:a16="http://schemas.microsoft.com/office/drawing/2014/main" id="{8BFED4E1-188D-6273-0B06-6EA876D7CC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8886" y="332510"/>
            <a:ext cx="9426633" cy="6267796"/>
          </a:xfrm>
          <a:prstGeom prst="rect">
            <a:avLst/>
          </a:prstGeom>
          <a:ln w="50800" cmpd="dbl">
            <a:solidFill>
              <a:schemeClr val="bg1"/>
            </a:solidFill>
          </a:ln>
        </p:spPr>
      </p:pic>
      <p:sp>
        <p:nvSpPr>
          <p:cNvPr id="4" name="ZoneTexte 3">
            <a:extLst>
              <a:ext uri="{FF2B5EF4-FFF2-40B4-BE49-F238E27FC236}">
                <a16:creationId xmlns:a16="http://schemas.microsoft.com/office/drawing/2014/main" id="{D2693FEE-BC18-B888-702D-E421651193B1}"/>
              </a:ext>
            </a:extLst>
          </p:cNvPr>
          <p:cNvSpPr txBox="1"/>
          <p:nvPr/>
        </p:nvSpPr>
        <p:spPr>
          <a:xfrm>
            <a:off x="10074166" y="3894083"/>
            <a:ext cx="2117834" cy="1477328"/>
          </a:xfrm>
          <a:prstGeom prst="rect">
            <a:avLst/>
          </a:prstGeom>
          <a:noFill/>
        </p:spPr>
        <p:txBody>
          <a:bodyPr wrap="square" rtlCol="0">
            <a:spAutoFit/>
          </a:bodyPr>
          <a:lstStyle/>
          <a:p>
            <a:r>
              <a:rPr lang="fr-FR" b="1" i="1" dirty="0">
                <a:solidFill>
                  <a:schemeClr val="bg1"/>
                </a:solidFill>
              </a:rPr>
              <a:t>Des rochers à marée basse sur la plage </a:t>
            </a:r>
          </a:p>
          <a:p>
            <a:r>
              <a:rPr lang="fr-FR" b="1" i="1" dirty="0">
                <a:solidFill>
                  <a:schemeClr val="bg1"/>
                </a:solidFill>
              </a:rPr>
              <a:t>De la pointe de la Torche</a:t>
            </a: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nature&#10;&#10;Description générée automatiquement">
            <a:extLst>
              <a:ext uri="{FF2B5EF4-FFF2-40B4-BE49-F238E27FC236}">
                <a16:creationId xmlns:a16="http://schemas.microsoft.com/office/drawing/2014/main" id="{2F2CF476-316C-9958-34A8-B0CC905121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2384" y="448888"/>
            <a:ext cx="9127375" cy="6051666"/>
          </a:xfrm>
          <a:prstGeom prst="rect">
            <a:avLst/>
          </a:prstGeom>
          <a:ln w="50800" cmpd="dbl">
            <a:solidFill>
              <a:schemeClr val="bg1"/>
            </a:solidFill>
          </a:ln>
        </p:spPr>
      </p:pic>
      <p:sp>
        <p:nvSpPr>
          <p:cNvPr id="4" name="ZoneTexte 3">
            <a:extLst>
              <a:ext uri="{FF2B5EF4-FFF2-40B4-BE49-F238E27FC236}">
                <a16:creationId xmlns:a16="http://schemas.microsoft.com/office/drawing/2014/main" id="{92D6A439-2A0F-23AC-8BAD-F67E6D057A91}"/>
              </a:ext>
            </a:extLst>
          </p:cNvPr>
          <p:cNvSpPr txBox="1"/>
          <p:nvPr/>
        </p:nvSpPr>
        <p:spPr>
          <a:xfrm>
            <a:off x="9632731" y="3862552"/>
            <a:ext cx="2559269" cy="646331"/>
          </a:xfrm>
          <a:prstGeom prst="rect">
            <a:avLst/>
          </a:prstGeom>
          <a:noFill/>
        </p:spPr>
        <p:txBody>
          <a:bodyPr wrap="square" rtlCol="0">
            <a:spAutoFit/>
          </a:bodyPr>
          <a:lstStyle/>
          <a:p>
            <a:r>
              <a:rPr lang="fr-FR" b="1" i="1" dirty="0">
                <a:solidFill>
                  <a:schemeClr val="bg1"/>
                </a:solidFill>
              </a:rPr>
              <a:t>Une plage du Finistère </a:t>
            </a:r>
          </a:p>
          <a:p>
            <a:r>
              <a:rPr lang="fr-FR" b="1" i="1" dirty="0">
                <a:solidFill>
                  <a:schemeClr val="bg1"/>
                </a:solidFill>
              </a:rPr>
              <a:t> à Marée Basse </a:t>
            </a:r>
          </a:p>
        </p:txBody>
      </p:sp>
    </p:spTree>
    <p:extLst>
      <p:ext uri="{BB962C8B-B14F-4D97-AF65-F5344CB8AC3E}">
        <p14:creationId xmlns:p14="http://schemas.microsoft.com/office/powerpoint/2010/main" val="4107038887"/>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nature&#10;&#10;Description générée automatiquement">
            <a:extLst>
              <a:ext uri="{FF2B5EF4-FFF2-40B4-BE49-F238E27FC236}">
                <a16:creationId xmlns:a16="http://schemas.microsoft.com/office/drawing/2014/main" id="{551A31ED-C7BE-BC3A-768E-9D7B412222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2262" y="315884"/>
            <a:ext cx="9473738" cy="6217920"/>
          </a:xfrm>
          <a:prstGeom prst="rect">
            <a:avLst/>
          </a:prstGeom>
          <a:ln w="50800" cmpd="dbl">
            <a:solidFill>
              <a:schemeClr val="bg1"/>
            </a:solidFill>
          </a:ln>
        </p:spPr>
      </p:pic>
      <p:sp>
        <p:nvSpPr>
          <p:cNvPr id="5" name="ZoneTexte 4">
            <a:extLst>
              <a:ext uri="{FF2B5EF4-FFF2-40B4-BE49-F238E27FC236}">
                <a16:creationId xmlns:a16="http://schemas.microsoft.com/office/drawing/2014/main" id="{FBE614A5-C1DF-BEB7-2F3E-C7D9D871FBA9}"/>
              </a:ext>
            </a:extLst>
          </p:cNvPr>
          <p:cNvSpPr txBox="1"/>
          <p:nvPr/>
        </p:nvSpPr>
        <p:spPr>
          <a:xfrm>
            <a:off x="10026869" y="4099034"/>
            <a:ext cx="2165131" cy="1015663"/>
          </a:xfrm>
          <a:prstGeom prst="rect">
            <a:avLst/>
          </a:prstGeom>
          <a:noFill/>
        </p:spPr>
        <p:txBody>
          <a:bodyPr wrap="square" rtlCol="0">
            <a:spAutoFit/>
          </a:bodyPr>
          <a:lstStyle/>
          <a:p>
            <a:r>
              <a:rPr lang="fr-FR" sz="2000" b="1" i="1" dirty="0">
                <a:solidFill>
                  <a:schemeClr val="bg1"/>
                </a:solidFill>
              </a:rPr>
              <a:t>Une plage du Finistère à Marée Basse </a:t>
            </a:r>
          </a:p>
        </p:txBody>
      </p:sp>
    </p:spTree>
    <p:extLst>
      <p:ext uri="{BB962C8B-B14F-4D97-AF65-F5344CB8AC3E}">
        <p14:creationId xmlns:p14="http://schemas.microsoft.com/office/powerpoint/2010/main" val="1541048"/>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eau&#10;&#10;Description générée automatiquement">
            <a:extLst>
              <a:ext uri="{FF2B5EF4-FFF2-40B4-BE49-F238E27FC236}">
                <a16:creationId xmlns:a16="http://schemas.microsoft.com/office/drawing/2014/main" id="{B5B81644-0CB4-C39C-958B-99DCA2D3C7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345" y="419793"/>
            <a:ext cx="9474299" cy="6018414"/>
          </a:xfrm>
          <a:prstGeom prst="rect">
            <a:avLst/>
          </a:prstGeom>
          <a:ln w="50800" cmpd="dbl">
            <a:solidFill>
              <a:schemeClr val="bg1"/>
            </a:solidFill>
          </a:ln>
        </p:spPr>
      </p:pic>
      <p:sp>
        <p:nvSpPr>
          <p:cNvPr id="4" name="ZoneTexte 3">
            <a:extLst>
              <a:ext uri="{FF2B5EF4-FFF2-40B4-BE49-F238E27FC236}">
                <a16:creationId xmlns:a16="http://schemas.microsoft.com/office/drawing/2014/main" id="{E24BB142-E120-D79A-E4FA-5804CB678C07}"/>
              </a:ext>
            </a:extLst>
          </p:cNvPr>
          <p:cNvSpPr txBox="1"/>
          <p:nvPr/>
        </p:nvSpPr>
        <p:spPr>
          <a:xfrm>
            <a:off x="10026869" y="4461642"/>
            <a:ext cx="2165131" cy="1200329"/>
          </a:xfrm>
          <a:prstGeom prst="rect">
            <a:avLst/>
          </a:prstGeom>
          <a:noFill/>
        </p:spPr>
        <p:txBody>
          <a:bodyPr wrap="square" rtlCol="0">
            <a:spAutoFit/>
          </a:bodyPr>
          <a:lstStyle/>
          <a:p>
            <a:r>
              <a:rPr lang="fr-FR" b="1" i="1" dirty="0">
                <a:solidFill>
                  <a:schemeClr val="bg1"/>
                </a:solidFill>
              </a:rPr>
              <a:t>Vue Sur L’Archipel des sept Îles</a:t>
            </a:r>
          </a:p>
          <a:p>
            <a:r>
              <a:rPr lang="fr-FR" b="1" i="1" dirty="0">
                <a:solidFill>
                  <a:schemeClr val="bg1"/>
                </a:solidFill>
              </a:rPr>
              <a:t>Côtes d’Armor </a:t>
            </a:r>
          </a:p>
          <a:p>
            <a:r>
              <a:rPr lang="fr-FR" b="1" i="1" dirty="0">
                <a:solidFill>
                  <a:schemeClr val="bg1"/>
                </a:solidFill>
              </a:rPr>
              <a:t>  Bretagne </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roche, extérieur, rocheux, mammifère aquatique&#10;&#10;Description générée automatiquement">
            <a:extLst>
              <a:ext uri="{FF2B5EF4-FFF2-40B4-BE49-F238E27FC236}">
                <a16:creationId xmlns:a16="http://schemas.microsoft.com/office/drawing/2014/main" id="{797ED78B-AE29-94C0-1CC7-B725B5C1C4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5221" y="304801"/>
            <a:ext cx="9440779" cy="6240378"/>
          </a:xfrm>
          <a:prstGeom prst="rect">
            <a:avLst/>
          </a:prstGeom>
          <a:ln w="50800" cmpd="dbl">
            <a:solidFill>
              <a:schemeClr val="bg1"/>
            </a:solidFill>
          </a:ln>
        </p:spPr>
      </p:pic>
      <p:sp>
        <p:nvSpPr>
          <p:cNvPr id="6" name="ZoneTexte 5">
            <a:extLst>
              <a:ext uri="{FF2B5EF4-FFF2-40B4-BE49-F238E27FC236}">
                <a16:creationId xmlns:a16="http://schemas.microsoft.com/office/drawing/2014/main" id="{BA197D95-395D-FF01-8047-A8CDE141D722}"/>
              </a:ext>
            </a:extLst>
          </p:cNvPr>
          <p:cNvSpPr txBox="1"/>
          <p:nvPr/>
        </p:nvSpPr>
        <p:spPr>
          <a:xfrm>
            <a:off x="10042634" y="3862552"/>
            <a:ext cx="2149366" cy="1200329"/>
          </a:xfrm>
          <a:prstGeom prst="rect">
            <a:avLst/>
          </a:prstGeom>
          <a:noFill/>
        </p:spPr>
        <p:txBody>
          <a:bodyPr wrap="square" rtlCol="0">
            <a:spAutoFit/>
          </a:bodyPr>
          <a:lstStyle/>
          <a:p>
            <a:r>
              <a:rPr lang="fr-FR" b="1" i="1" dirty="0">
                <a:solidFill>
                  <a:schemeClr val="bg1"/>
                </a:solidFill>
              </a:rPr>
              <a:t>Paysages de la Côte De  Granit Rose</a:t>
            </a:r>
          </a:p>
          <a:p>
            <a:r>
              <a:rPr lang="fr-FR" b="1" i="1" dirty="0">
                <a:solidFill>
                  <a:schemeClr val="bg1"/>
                </a:solidFill>
              </a:rPr>
              <a:t>Côtes d’Armor</a:t>
            </a:r>
          </a:p>
          <a:p>
            <a:r>
              <a:rPr lang="fr-FR" b="1" i="1" dirty="0">
                <a:solidFill>
                  <a:schemeClr val="bg1"/>
                </a:solidFill>
              </a:rPr>
              <a:t>    ( Bretagne )</a:t>
            </a:r>
          </a:p>
        </p:txBody>
      </p:sp>
    </p:spTree>
    <p:extLst>
      <p:ext uri="{BB962C8B-B14F-4D97-AF65-F5344CB8AC3E}">
        <p14:creationId xmlns:p14="http://schemas.microsoft.com/office/powerpoint/2010/main" val="3348351298"/>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roche&#10;&#10;Description générée automatiquement">
            <a:extLst>
              <a:ext uri="{FF2B5EF4-FFF2-40B4-BE49-F238E27FC236}">
                <a16:creationId xmlns:a16="http://schemas.microsoft.com/office/drawing/2014/main" id="{E0AB3C88-0A83-EE31-896C-BA5BA9C81D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2138" y="382385"/>
            <a:ext cx="9423862" cy="6035039"/>
          </a:xfrm>
          <a:prstGeom prst="rect">
            <a:avLst/>
          </a:prstGeom>
          <a:ln w="50800" cmpd="dbl">
            <a:solidFill>
              <a:schemeClr val="bg1"/>
            </a:solidFill>
          </a:ln>
        </p:spPr>
      </p:pic>
      <p:sp>
        <p:nvSpPr>
          <p:cNvPr id="4" name="ZoneTexte 3">
            <a:extLst>
              <a:ext uri="{FF2B5EF4-FFF2-40B4-BE49-F238E27FC236}">
                <a16:creationId xmlns:a16="http://schemas.microsoft.com/office/drawing/2014/main" id="{C5BD471B-25CC-0C76-25E0-2B4828496C95}"/>
              </a:ext>
            </a:extLst>
          </p:cNvPr>
          <p:cNvSpPr txBox="1"/>
          <p:nvPr/>
        </p:nvSpPr>
        <p:spPr>
          <a:xfrm>
            <a:off x="10063655" y="4351284"/>
            <a:ext cx="2286000" cy="1200329"/>
          </a:xfrm>
          <a:prstGeom prst="rect">
            <a:avLst/>
          </a:prstGeom>
          <a:noFill/>
        </p:spPr>
        <p:txBody>
          <a:bodyPr wrap="square" rtlCol="0">
            <a:spAutoFit/>
          </a:bodyPr>
          <a:lstStyle/>
          <a:p>
            <a:r>
              <a:rPr lang="fr-FR" b="1" i="1" dirty="0">
                <a:solidFill>
                  <a:schemeClr val="bg1"/>
                </a:solidFill>
              </a:rPr>
              <a:t>Paysages De Granit Rose </a:t>
            </a:r>
          </a:p>
          <a:p>
            <a:r>
              <a:rPr lang="fr-FR" b="1" i="1" dirty="0">
                <a:solidFill>
                  <a:schemeClr val="bg1"/>
                </a:solidFill>
              </a:rPr>
              <a:t>Côte d’Armor Bretagne</a:t>
            </a:r>
          </a:p>
        </p:txBody>
      </p:sp>
    </p:spTree>
    <p:extLst>
      <p:ext uri="{BB962C8B-B14F-4D97-AF65-F5344CB8AC3E}">
        <p14:creationId xmlns:p14="http://schemas.microsoft.com/office/powerpoint/2010/main" val="1045172026"/>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oche, extérieur, montagne, rocheux&#10;&#10;Description générée automatiquement">
            <a:extLst>
              <a:ext uri="{FF2B5EF4-FFF2-40B4-BE49-F238E27FC236}">
                <a16:creationId xmlns:a16="http://schemas.microsoft.com/office/drawing/2014/main" id="{A8E4C9AE-799A-1923-D92E-E5ABD3EE60E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8516" y="399012"/>
            <a:ext cx="9307484" cy="6068290"/>
          </a:xfrm>
          <a:prstGeom prst="rect">
            <a:avLst/>
          </a:prstGeom>
          <a:ln w="50800" cmpd="dbl">
            <a:solidFill>
              <a:schemeClr val="bg1"/>
            </a:solidFill>
          </a:ln>
        </p:spPr>
      </p:pic>
      <p:sp>
        <p:nvSpPr>
          <p:cNvPr id="4" name="ZoneTexte 3">
            <a:extLst>
              <a:ext uri="{FF2B5EF4-FFF2-40B4-BE49-F238E27FC236}">
                <a16:creationId xmlns:a16="http://schemas.microsoft.com/office/drawing/2014/main" id="{AC87CDF4-DDB6-FC55-320C-6A855D75A7C2}"/>
              </a:ext>
            </a:extLst>
          </p:cNvPr>
          <p:cNvSpPr txBox="1"/>
          <p:nvPr/>
        </p:nvSpPr>
        <p:spPr>
          <a:xfrm>
            <a:off x="10074166" y="4020207"/>
            <a:ext cx="2117834" cy="1200329"/>
          </a:xfrm>
          <a:prstGeom prst="rect">
            <a:avLst/>
          </a:prstGeom>
          <a:noFill/>
        </p:spPr>
        <p:txBody>
          <a:bodyPr wrap="square" rtlCol="0">
            <a:spAutoFit/>
          </a:bodyPr>
          <a:lstStyle/>
          <a:p>
            <a:r>
              <a:rPr lang="fr-FR" b="1" i="1" dirty="0">
                <a:solidFill>
                  <a:schemeClr val="bg1"/>
                </a:solidFill>
              </a:rPr>
              <a:t>Paysages  de la Côte de Granit Rose</a:t>
            </a:r>
          </a:p>
          <a:p>
            <a:r>
              <a:rPr lang="fr-FR" b="1" i="1" dirty="0">
                <a:solidFill>
                  <a:schemeClr val="bg1"/>
                </a:solidFill>
              </a:rPr>
              <a:t>Côtes d’Armor</a:t>
            </a:r>
          </a:p>
          <a:p>
            <a:r>
              <a:rPr lang="fr-FR" b="1" i="1" dirty="0">
                <a:solidFill>
                  <a:schemeClr val="bg1"/>
                </a:solidFill>
              </a:rPr>
              <a:t>   Bretagne</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roche&#10;&#10;Description générée automatiquement">
            <a:extLst>
              <a:ext uri="{FF2B5EF4-FFF2-40B4-BE49-F238E27FC236}">
                <a16:creationId xmlns:a16="http://schemas.microsoft.com/office/drawing/2014/main" id="{498E0808-7009-85BE-F60A-2A19993955C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8888" y="382386"/>
            <a:ext cx="9407236" cy="6118168"/>
          </a:xfrm>
          <a:prstGeom prst="rect">
            <a:avLst/>
          </a:prstGeom>
          <a:ln w="50800" cmpd="dbl">
            <a:solidFill>
              <a:schemeClr val="bg1"/>
            </a:solidFill>
          </a:ln>
        </p:spPr>
      </p:pic>
      <p:sp>
        <p:nvSpPr>
          <p:cNvPr id="4" name="ZoneTexte 3">
            <a:extLst>
              <a:ext uri="{FF2B5EF4-FFF2-40B4-BE49-F238E27FC236}">
                <a16:creationId xmlns:a16="http://schemas.microsoft.com/office/drawing/2014/main" id="{9FDE2046-A599-694D-1BBF-DE76C3F03FDB}"/>
              </a:ext>
            </a:extLst>
          </p:cNvPr>
          <p:cNvSpPr txBox="1"/>
          <p:nvPr/>
        </p:nvSpPr>
        <p:spPr>
          <a:xfrm>
            <a:off x="9856124" y="4319752"/>
            <a:ext cx="2335876" cy="1200329"/>
          </a:xfrm>
          <a:prstGeom prst="rect">
            <a:avLst/>
          </a:prstGeom>
          <a:noFill/>
        </p:spPr>
        <p:txBody>
          <a:bodyPr wrap="square" rtlCol="0">
            <a:spAutoFit/>
          </a:bodyPr>
          <a:lstStyle/>
          <a:p>
            <a:r>
              <a:rPr lang="fr-FR" b="1" i="1" dirty="0">
                <a:solidFill>
                  <a:schemeClr val="bg1"/>
                </a:solidFill>
              </a:rPr>
              <a:t>Paysages De la Cotes De Granit Rose</a:t>
            </a:r>
          </a:p>
          <a:p>
            <a:r>
              <a:rPr lang="fr-FR" b="1" i="1" dirty="0">
                <a:solidFill>
                  <a:schemeClr val="bg1"/>
                </a:solidFill>
              </a:rPr>
              <a:t>Côte D’Armor</a:t>
            </a:r>
          </a:p>
          <a:p>
            <a:r>
              <a:rPr lang="fr-FR" b="1" i="1" dirty="0">
                <a:solidFill>
                  <a:schemeClr val="bg1"/>
                </a:solidFill>
              </a:rPr>
              <a:t> Bretagne </a:t>
            </a:r>
          </a:p>
        </p:txBody>
      </p:sp>
    </p:spTree>
    <p:extLst>
      <p:ext uri="{BB962C8B-B14F-4D97-AF65-F5344CB8AC3E}">
        <p14:creationId xmlns:p14="http://schemas.microsoft.com/office/powerpoint/2010/main" val="13073956"/>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ciel, nature&#10;&#10;Description générée automatiquement">
            <a:extLst>
              <a:ext uri="{FF2B5EF4-FFF2-40B4-BE49-F238E27FC236}">
                <a16:creationId xmlns:a16="http://schemas.microsoft.com/office/drawing/2014/main" id="{13F72B5D-45A0-1BB5-67AA-F3DC9B9159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5389" y="415636"/>
            <a:ext cx="9390611" cy="6035040"/>
          </a:xfrm>
          <a:prstGeom prst="rect">
            <a:avLst/>
          </a:prstGeom>
          <a:ln w="50800" cmpd="dbl">
            <a:solidFill>
              <a:schemeClr val="bg1"/>
            </a:solidFill>
          </a:ln>
        </p:spPr>
      </p:pic>
      <p:sp>
        <p:nvSpPr>
          <p:cNvPr id="4" name="ZoneTexte 3">
            <a:extLst>
              <a:ext uri="{FF2B5EF4-FFF2-40B4-BE49-F238E27FC236}">
                <a16:creationId xmlns:a16="http://schemas.microsoft.com/office/drawing/2014/main" id="{F4C726EE-0D71-18AD-0E85-F0FA5C44406D}"/>
              </a:ext>
            </a:extLst>
          </p:cNvPr>
          <p:cNvSpPr txBox="1"/>
          <p:nvPr/>
        </p:nvSpPr>
        <p:spPr>
          <a:xfrm flipH="1">
            <a:off x="9906000" y="4209393"/>
            <a:ext cx="2439978" cy="646331"/>
          </a:xfrm>
          <a:prstGeom prst="rect">
            <a:avLst/>
          </a:prstGeom>
          <a:noFill/>
        </p:spPr>
        <p:txBody>
          <a:bodyPr wrap="square" rtlCol="0">
            <a:spAutoFit/>
          </a:bodyPr>
          <a:lstStyle/>
          <a:p>
            <a:r>
              <a:rPr lang="fr-FR" b="1" i="1" dirty="0">
                <a:solidFill>
                  <a:schemeClr val="bg1"/>
                </a:solidFill>
              </a:rPr>
              <a:t>Plage Sur L’Île aux Moines </a:t>
            </a:r>
          </a:p>
        </p:txBody>
      </p:sp>
    </p:spTree>
    <p:extLst>
      <p:ext uri="{BB962C8B-B14F-4D97-AF65-F5344CB8AC3E}">
        <p14:creationId xmlns:p14="http://schemas.microsoft.com/office/powerpoint/2010/main" val="1660672916"/>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extérieur, eau, debout&#10;&#10;Description générée automatiquement">
            <a:extLst>
              <a:ext uri="{FF2B5EF4-FFF2-40B4-BE49-F238E27FC236}">
                <a16:creationId xmlns:a16="http://schemas.microsoft.com/office/drawing/2014/main" id="{0D397DF1-9D53-CA31-6431-47FFE6831E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756" y="349134"/>
            <a:ext cx="10061448" cy="6251171"/>
          </a:xfrm>
          <a:prstGeom prst="rect">
            <a:avLst/>
          </a:prstGeom>
          <a:ln w="50800" cmpd="dbl">
            <a:solidFill>
              <a:schemeClr val="bg1"/>
            </a:solidFill>
          </a:ln>
        </p:spPr>
      </p:pic>
      <p:sp>
        <p:nvSpPr>
          <p:cNvPr id="4" name="ZoneTexte 3">
            <a:extLst>
              <a:ext uri="{FF2B5EF4-FFF2-40B4-BE49-F238E27FC236}">
                <a16:creationId xmlns:a16="http://schemas.microsoft.com/office/drawing/2014/main" id="{0209B0D9-DDA1-300C-1C60-423561D44A12}"/>
              </a:ext>
            </a:extLst>
          </p:cNvPr>
          <p:cNvSpPr txBox="1"/>
          <p:nvPr/>
        </p:nvSpPr>
        <p:spPr>
          <a:xfrm>
            <a:off x="10395204" y="5186855"/>
            <a:ext cx="1644869" cy="646331"/>
          </a:xfrm>
          <a:prstGeom prst="rect">
            <a:avLst/>
          </a:prstGeom>
          <a:noFill/>
        </p:spPr>
        <p:txBody>
          <a:bodyPr wrap="square" rtlCol="0">
            <a:spAutoFit/>
          </a:bodyPr>
          <a:lstStyle/>
          <a:p>
            <a:r>
              <a:rPr lang="fr-FR" b="1" i="1" dirty="0">
                <a:solidFill>
                  <a:schemeClr val="bg1"/>
                </a:solidFill>
              </a:rPr>
              <a:t>Goéland  Sur</a:t>
            </a:r>
          </a:p>
          <a:p>
            <a:r>
              <a:rPr lang="fr-FR" b="1" i="1" dirty="0">
                <a:solidFill>
                  <a:schemeClr val="bg1"/>
                </a:solidFill>
              </a:rPr>
              <a:t>L’île  aux Moies </a:t>
            </a:r>
          </a:p>
        </p:txBody>
      </p:sp>
    </p:spTree>
    <p:extLst>
      <p:ext uri="{BB962C8B-B14F-4D97-AF65-F5344CB8AC3E}">
        <p14:creationId xmlns:p14="http://schemas.microsoft.com/office/powerpoint/2010/main" val="3528106258"/>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2DE6D31-3330-70DD-BB77-50134E0895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 y="346364"/>
            <a:ext cx="9171709" cy="6220692"/>
          </a:xfrm>
          <a:prstGeom prst="rect">
            <a:avLst/>
          </a:prstGeom>
          <a:ln w="50800" cmpd="dbl">
            <a:solidFill>
              <a:schemeClr val="bg1"/>
            </a:solidFill>
          </a:ln>
        </p:spPr>
      </p:pic>
      <p:sp>
        <p:nvSpPr>
          <p:cNvPr id="4" name="ZoneTexte 3">
            <a:extLst>
              <a:ext uri="{FF2B5EF4-FFF2-40B4-BE49-F238E27FC236}">
                <a16:creationId xmlns:a16="http://schemas.microsoft.com/office/drawing/2014/main" id="{1BDFDEAC-8B1B-C39D-B165-0078F5165301}"/>
              </a:ext>
            </a:extLst>
          </p:cNvPr>
          <p:cNvSpPr txBox="1"/>
          <p:nvPr/>
        </p:nvSpPr>
        <p:spPr>
          <a:xfrm>
            <a:off x="9748345" y="3909849"/>
            <a:ext cx="2443655" cy="1477328"/>
          </a:xfrm>
          <a:prstGeom prst="rect">
            <a:avLst/>
          </a:prstGeom>
          <a:noFill/>
        </p:spPr>
        <p:txBody>
          <a:bodyPr wrap="square" rtlCol="0">
            <a:spAutoFit/>
          </a:bodyPr>
          <a:lstStyle/>
          <a:p>
            <a:r>
              <a:rPr lang="fr-FR" i="1" dirty="0">
                <a:solidFill>
                  <a:schemeClr val="bg1"/>
                </a:solidFill>
              </a:rPr>
              <a:t>Phare De La Vieille </a:t>
            </a:r>
          </a:p>
          <a:p>
            <a:r>
              <a:rPr lang="fr-FR" i="1" dirty="0">
                <a:solidFill>
                  <a:schemeClr val="bg1"/>
                </a:solidFill>
              </a:rPr>
              <a:t>Au Premier plan ,Le Récif  De </a:t>
            </a:r>
            <a:r>
              <a:rPr lang="fr-FR" i="1" dirty="0" err="1">
                <a:solidFill>
                  <a:schemeClr val="bg1"/>
                </a:solidFill>
              </a:rPr>
              <a:t>Gorlegreiz</a:t>
            </a:r>
            <a:endParaRPr lang="fr-FR" i="1" dirty="0">
              <a:solidFill>
                <a:schemeClr val="bg1"/>
              </a:solidFill>
            </a:endParaRPr>
          </a:p>
          <a:p>
            <a:r>
              <a:rPr lang="fr-FR" i="1" dirty="0">
                <a:solidFill>
                  <a:schemeClr val="bg1"/>
                </a:solidFill>
              </a:rPr>
              <a:t> Pointe du Raz Cp Sizun</a:t>
            </a:r>
          </a:p>
          <a:p>
            <a:r>
              <a:rPr lang="fr-FR" i="1" dirty="0">
                <a:solidFill>
                  <a:schemeClr val="bg1"/>
                </a:solidFill>
              </a:rPr>
              <a:t>  Finistère  (Bretagne )</a:t>
            </a: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B535499-0900-2E09-2AC6-B458456A8E6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 y="394138"/>
            <a:ext cx="8828690" cy="6148552"/>
          </a:xfrm>
          <a:prstGeom prst="rect">
            <a:avLst/>
          </a:prstGeom>
          <a:ln w="50800" cmpd="dbl">
            <a:solidFill>
              <a:schemeClr val="bg1"/>
            </a:solidFill>
          </a:ln>
        </p:spPr>
      </p:pic>
      <p:sp>
        <p:nvSpPr>
          <p:cNvPr id="4" name="ZoneTexte 3">
            <a:extLst>
              <a:ext uri="{FF2B5EF4-FFF2-40B4-BE49-F238E27FC236}">
                <a16:creationId xmlns:a16="http://schemas.microsoft.com/office/drawing/2014/main" id="{9B90E0D9-2203-94C3-A5D7-9779160A3D34}"/>
              </a:ext>
            </a:extLst>
          </p:cNvPr>
          <p:cNvSpPr txBox="1"/>
          <p:nvPr/>
        </p:nvSpPr>
        <p:spPr>
          <a:xfrm>
            <a:off x="9427779" y="4209393"/>
            <a:ext cx="2585545" cy="923330"/>
          </a:xfrm>
          <a:prstGeom prst="rect">
            <a:avLst/>
          </a:prstGeom>
          <a:noFill/>
        </p:spPr>
        <p:txBody>
          <a:bodyPr wrap="square" rtlCol="0">
            <a:spAutoFit/>
          </a:bodyPr>
          <a:lstStyle/>
          <a:p>
            <a:r>
              <a:rPr lang="fr-FR" b="1" i="1" dirty="0">
                <a:solidFill>
                  <a:schemeClr val="bg1"/>
                </a:solidFill>
              </a:rPr>
              <a:t>Coup Vent Sur la Baie De </a:t>
            </a:r>
          </a:p>
          <a:p>
            <a:r>
              <a:rPr lang="fr-FR" b="1" i="1" dirty="0">
                <a:solidFill>
                  <a:schemeClr val="bg1"/>
                </a:solidFill>
              </a:rPr>
              <a:t>Quiberon</a:t>
            </a:r>
          </a:p>
          <a:p>
            <a:r>
              <a:rPr lang="fr-FR" b="1" i="1" dirty="0">
                <a:solidFill>
                  <a:schemeClr val="bg1"/>
                </a:solidFill>
              </a:rPr>
              <a:t>Morbihan ( Bretagne )</a:t>
            </a:r>
          </a:p>
        </p:txBody>
      </p:sp>
    </p:spTree>
    <p:extLst>
      <p:ext uri="{BB962C8B-B14F-4D97-AF65-F5344CB8AC3E}">
        <p14:creationId xmlns:p14="http://schemas.microsoft.com/office/powerpoint/2010/main" val="1567662772"/>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mer&#10;&#10;Description générée automatiquement">
            <a:extLst>
              <a:ext uri="{FF2B5EF4-FFF2-40B4-BE49-F238E27FC236}">
                <a16:creationId xmlns:a16="http://schemas.microsoft.com/office/drawing/2014/main" id="{9F498415-9A37-ED0E-8F35-825C7BCFDD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8397" y="515389"/>
            <a:ext cx="10315206" cy="5964382"/>
          </a:xfrm>
          <a:prstGeom prst="rect">
            <a:avLst/>
          </a:prstGeom>
          <a:ln w="50800" cmpd="dbl">
            <a:solidFill>
              <a:schemeClr val="bg1"/>
            </a:solidFill>
          </a:ln>
        </p:spPr>
      </p:pic>
      <p:sp>
        <p:nvSpPr>
          <p:cNvPr id="4" name="ZoneTexte 3">
            <a:extLst>
              <a:ext uri="{FF2B5EF4-FFF2-40B4-BE49-F238E27FC236}">
                <a16:creationId xmlns:a16="http://schemas.microsoft.com/office/drawing/2014/main" id="{CD3527E8-3A5D-6A8F-A35B-B366A2C14F0F}"/>
              </a:ext>
            </a:extLst>
          </p:cNvPr>
          <p:cNvSpPr txBox="1"/>
          <p:nvPr/>
        </p:nvSpPr>
        <p:spPr>
          <a:xfrm>
            <a:off x="3799489" y="146057"/>
            <a:ext cx="7173311" cy="369332"/>
          </a:xfrm>
          <a:prstGeom prst="rect">
            <a:avLst/>
          </a:prstGeom>
          <a:noFill/>
        </p:spPr>
        <p:txBody>
          <a:bodyPr wrap="square" rtlCol="0">
            <a:spAutoFit/>
          </a:bodyPr>
          <a:lstStyle/>
          <a:p>
            <a:r>
              <a:rPr lang="fr-FR" b="1" i="1" dirty="0">
                <a:solidFill>
                  <a:schemeClr val="bg1"/>
                </a:solidFill>
              </a:rPr>
              <a:t>Port – </a:t>
            </a:r>
            <a:r>
              <a:rPr lang="fr-FR" b="1" i="1" dirty="0" err="1">
                <a:solidFill>
                  <a:schemeClr val="bg1"/>
                </a:solidFill>
              </a:rPr>
              <a:t>Navalo</a:t>
            </a:r>
            <a:r>
              <a:rPr lang="fr-FR" b="1" i="1" dirty="0">
                <a:solidFill>
                  <a:schemeClr val="bg1"/>
                </a:solidFill>
              </a:rPr>
              <a:t> à Marée  Haute   ( Morbihan)</a:t>
            </a:r>
          </a:p>
        </p:txBody>
      </p:sp>
    </p:spTree>
    <p:extLst>
      <p:ext uri="{BB962C8B-B14F-4D97-AF65-F5344CB8AC3E}">
        <p14:creationId xmlns:p14="http://schemas.microsoft.com/office/powerpoint/2010/main" val="4157170725"/>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xtérieur, crépuscule&#10;&#10;Description générée automatiquement">
            <a:extLst>
              <a:ext uri="{FF2B5EF4-FFF2-40B4-BE49-F238E27FC236}">
                <a16:creationId xmlns:a16="http://schemas.microsoft.com/office/drawing/2014/main" id="{5C769E07-4E57-8C0B-6267-28CFC5CF12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8397" y="515389"/>
            <a:ext cx="10315206" cy="5951914"/>
          </a:xfrm>
          <a:prstGeom prst="rect">
            <a:avLst/>
          </a:prstGeom>
          <a:ln w="50800" cmpd="dbl">
            <a:solidFill>
              <a:schemeClr val="bg1"/>
            </a:solidFill>
          </a:ln>
        </p:spPr>
      </p:pic>
      <p:sp>
        <p:nvSpPr>
          <p:cNvPr id="4" name="ZoneTexte 3">
            <a:extLst>
              <a:ext uri="{FF2B5EF4-FFF2-40B4-BE49-F238E27FC236}">
                <a16:creationId xmlns:a16="http://schemas.microsoft.com/office/drawing/2014/main" id="{B34375D6-D157-E407-CDAB-B7EC9466CD1E}"/>
              </a:ext>
            </a:extLst>
          </p:cNvPr>
          <p:cNvSpPr txBox="1"/>
          <p:nvPr/>
        </p:nvSpPr>
        <p:spPr>
          <a:xfrm>
            <a:off x="2979682" y="126851"/>
            <a:ext cx="6700345" cy="369332"/>
          </a:xfrm>
          <a:prstGeom prst="rect">
            <a:avLst/>
          </a:prstGeom>
          <a:noFill/>
        </p:spPr>
        <p:txBody>
          <a:bodyPr wrap="square" rtlCol="0">
            <a:spAutoFit/>
          </a:bodyPr>
          <a:lstStyle/>
          <a:p>
            <a:r>
              <a:rPr lang="fr-FR" b="1" i="1" dirty="0">
                <a:solidFill>
                  <a:schemeClr val="bg1"/>
                </a:solidFill>
              </a:rPr>
              <a:t>Coucher De Soleil Sur La baie De Quiberon ( Morbihan)</a:t>
            </a:r>
          </a:p>
        </p:txBody>
      </p:sp>
    </p:spTree>
    <p:extLst>
      <p:ext uri="{BB962C8B-B14F-4D97-AF65-F5344CB8AC3E}">
        <p14:creationId xmlns:p14="http://schemas.microsoft.com/office/powerpoint/2010/main" val="3155388342"/>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crépuscule&#10;&#10;Description générée automatiquement">
            <a:extLst>
              <a:ext uri="{FF2B5EF4-FFF2-40B4-BE49-F238E27FC236}">
                <a16:creationId xmlns:a16="http://schemas.microsoft.com/office/drawing/2014/main" id="{444AF0B2-F005-F150-3441-A31C064A23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8397" y="548640"/>
            <a:ext cx="10315206" cy="5897880"/>
          </a:xfrm>
          <a:prstGeom prst="rect">
            <a:avLst/>
          </a:prstGeom>
          <a:ln w="50800" cmpd="dbl">
            <a:solidFill>
              <a:schemeClr val="bg1"/>
            </a:solidFill>
          </a:ln>
        </p:spPr>
      </p:pic>
      <p:sp>
        <p:nvSpPr>
          <p:cNvPr id="4" name="ZoneTexte 3">
            <a:extLst>
              <a:ext uri="{FF2B5EF4-FFF2-40B4-BE49-F238E27FC236}">
                <a16:creationId xmlns:a16="http://schemas.microsoft.com/office/drawing/2014/main" id="{F850EB4D-2E73-12E3-5D01-84EB91F4DDD5}"/>
              </a:ext>
            </a:extLst>
          </p:cNvPr>
          <p:cNvSpPr txBox="1"/>
          <p:nvPr/>
        </p:nvSpPr>
        <p:spPr>
          <a:xfrm>
            <a:off x="3421117" y="179308"/>
            <a:ext cx="6999890" cy="369332"/>
          </a:xfrm>
          <a:prstGeom prst="rect">
            <a:avLst/>
          </a:prstGeom>
          <a:noFill/>
        </p:spPr>
        <p:txBody>
          <a:bodyPr wrap="square" rtlCol="0">
            <a:spAutoFit/>
          </a:bodyPr>
          <a:lstStyle/>
          <a:p>
            <a:r>
              <a:rPr lang="fr-FR" b="1" i="1" dirty="0">
                <a:solidFill>
                  <a:schemeClr val="bg1"/>
                </a:solidFill>
              </a:rPr>
              <a:t>Coucher de Soleil  au dessus  du port de  </a:t>
            </a:r>
            <a:r>
              <a:rPr lang="fr-FR" b="1" i="1" dirty="0" err="1">
                <a:solidFill>
                  <a:schemeClr val="bg1"/>
                </a:solidFill>
              </a:rPr>
              <a:t>Crouesty</a:t>
            </a:r>
            <a:endParaRPr lang="fr-FR" b="1" i="1" dirty="0">
              <a:solidFill>
                <a:schemeClr val="bg1"/>
              </a:solidFill>
            </a:endParaRPr>
          </a:p>
        </p:txBody>
      </p:sp>
    </p:spTree>
    <p:extLst>
      <p:ext uri="{BB962C8B-B14F-4D97-AF65-F5344CB8AC3E}">
        <p14:creationId xmlns:p14="http://schemas.microsoft.com/office/powerpoint/2010/main" val="3247123016"/>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roche&#10;&#10;Description générée automatiquement">
            <a:extLst>
              <a:ext uri="{FF2B5EF4-FFF2-40B4-BE49-F238E27FC236}">
                <a16:creationId xmlns:a16="http://schemas.microsoft.com/office/drawing/2014/main" id="{9273D853-B44C-B0EC-ACDB-073C9C568F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385" y="382385"/>
            <a:ext cx="9392236" cy="6168044"/>
          </a:xfrm>
          <a:prstGeom prst="rect">
            <a:avLst/>
          </a:prstGeom>
          <a:ln w="50800" cmpd="dbl">
            <a:solidFill>
              <a:schemeClr val="bg1"/>
            </a:solidFill>
          </a:ln>
        </p:spPr>
      </p:pic>
      <p:sp>
        <p:nvSpPr>
          <p:cNvPr id="4" name="ZoneTexte 3">
            <a:extLst>
              <a:ext uri="{FF2B5EF4-FFF2-40B4-BE49-F238E27FC236}">
                <a16:creationId xmlns:a16="http://schemas.microsoft.com/office/drawing/2014/main" id="{460B80B3-C5A3-317D-DC90-0D052793ED74}"/>
              </a:ext>
            </a:extLst>
          </p:cNvPr>
          <p:cNvSpPr txBox="1"/>
          <p:nvPr/>
        </p:nvSpPr>
        <p:spPr>
          <a:xfrm>
            <a:off x="10032124" y="4108075"/>
            <a:ext cx="1975945" cy="369332"/>
          </a:xfrm>
          <a:prstGeom prst="rect">
            <a:avLst/>
          </a:prstGeom>
          <a:noFill/>
        </p:spPr>
        <p:txBody>
          <a:bodyPr wrap="square" rtlCol="0">
            <a:spAutoFit/>
          </a:bodyPr>
          <a:lstStyle/>
          <a:p>
            <a:r>
              <a:rPr lang="fr-FR" i="1" dirty="0">
                <a:solidFill>
                  <a:schemeClr val="bg1"/>
                </a:solidFill>
              </a:rPr>
              <a:t>La Côtes Sauvage</a:t>
            </a:r>
          </a:p>
        </p:txBody>
      </p:sp>
      <p:sp>
        <p:nvSpPr>
          <p:cNvPr id="5" name="ZoneTexte 4">
            <a:extLst>
              <a:ext uri="{FF2B5EF4-FFF2-40B4-BE49-F238E27FC236}">
                <a16:creationId xmlns:a16="http://schemas.microsoft.com/office/drawing/2014/main" id="{B4332514-1B05-4651-26BE-AA6C40D1FFD3}"/>
              </a:ext>
            </a:extLst>
          </p:cNvPr>
          <p:cNvSpPr txBox="1"/>
          <p:nvPr/>
        </p:nvSpPr>
        <p:spPr>
          <a:xfrm>
            <a:off x="9774621" y="4477407"/>
            <a:ext cx="2417379" cy="646331"/>
          </a:xfrm>
          <a:prstGeom prst="rect">
            <a:avLst/>
          </a:prstGeom>
          <a:noFill/>
        </p:spPr>
        <p:txBody>
          <a:bodyPr wrap="square" rtlCol="0">
            <a:spAutoFit/>
          </a:bodyPr>
          <a:lstStyle/>
          <a:p>
            <a:r>
              <a:rPr lang="fr-FR" i="1" dirty="0">
                <a:solidFill>
                  <a:schemeClr val="bg1"/>
                </a:solidFill>
              </a:rPr>
              <a:t>De Quiberon Presqu’île De Quiberon</a:t>
            </a:r>
          </a:p>
        </p:txBody>
      </p:sp>
      <p:sp>
        <p:nvSpPr>
          <p:cNvPr id="6" name="ZoneTexte 5">
            <a:extLst>
              <a:ext uri="{FF2B5EF4-FFF2-40B4-BE49-F238E27FC236}">
                <a16:creationId xmlns:a16="http://schemas.microsoft.com/office/drawing/2014/main" id="{3937FEB4-76A5-E055-B779-BE383488DC0B}"/>
              </a:ext>
            </a:extLst>
          </p:cNvPr>
          <p:cNvSpPr txBox="1"/>
          <p:nvPr/>
        </p:nvSpPr>
        <p:spPr>
          <a:xfrm>
            <a:off x="10499835" y="5025810"/>
            <a:ext cx="2233448" cy="369332"/>
          </a:xfrm>
          <a:prstGeom prst="rect">
            <a:avLst/>
          </a:prstGeom>
          <a:noFill/>
        </p:spPr>
        <p:txBody>
          <a:bodyPr wrap="square" rtlCol="0">
            <a:spAutoFit/>
          </a:bodyPr>
          <a:lstStyle/>
          <a:p>
            <a:r>
              <a:rPr lang="fr-FR" b="1" i="1" dirty="0">
                <a:solidFill>
                  <a:schemeClr val="bg1"/>
                </a:solidFill>
              </a:rPr>
              <a:t>Morbihan</a:t>
            </a:r>
          </a:p>
        </p:txBody>
      </p:sp>
    </p:spTree>
    <p:extLst>
      <p:ext uri="{BB962C8B-B14F-4D97-AF65-F5344CB8AC3E}">
        <p14:creationId xmlns:p14="http://schemas.microsoft.com/office/powerpoint/2010/main" val="1268915076"/>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brique, pierre&#10;&#10;Description générée automatiquement">
            <a:extLst>
              <a:ext uri="{FF2B5EF4-FFF2-40B4-BE49-F238E27FC236}">
                <a16:creationId xmlns:a16="http://schemas.microsoft.com/office/drawing/2014/main" id="{C6453733-3527-BCF5-6E07-05492C2A7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5556" y="558386"/>
            <a:ext cx="9240887" cy="6001789"/>
          </a:xfrm>
          <a:prstGeom prst="rect">
            <a:avLst/>
          </a:prstGeom>
          <a:ln w="50800" cmpd="dbl">
            <a:solidFill>
              <a:schemeClr val="bg1"/>
            </a:solidFill>
          </a:ln>
        </p:spPr>
      </p:pic>
      <p:sp>
        <p:nvSpPr>
          <p:cNvPr id="4" name="ZoneTexte 3">
            <a:extLst>
              <a:ext uri="{FF2B5EF4-FFF2-40B4-BE49-F238E27FC236}">
                <a16:creationId xmlns:a16="http://schemas.microsoft.com/office/drawing/2014/main" id="{D82C3D0E-BBC0-5AD2-C604-B8B173133157}"/>
              </a:ext>
            </a:extLst>
          </p:cNvPr>
          <p:cNvSpPr txBox="1"/>
          <p:nvPr/>
        </p:nvSpPr>
        <p:spPr>
          <a:xfrm>
            <a:off x="1712039" y="113159"/>
            <a:ext cx="10112099" cy="369332"/>
          </a:xfrm>
          <a:prstGeom prst="rect">
            <a:avLst/>
          </a:prstGeom>
          <a:noFill/>
        </p:spPr>
        <p:txBody>
          <a:bodyPr wrap="square" rtlCol="0">
            <a:spAutoFit/>
          </a:bodyPr>
          <a:lstStyle/>
          <a:p>
            <a:r>
              <a:rPr lang="fr-FR" b="1" i="1" dirty="0">
                <a:solidFill>
                  <a:schemeClr val="bg1"/>
                </a:solidFill>
              </a:rPr>
              <a:t>Les Remparts De Port Louis Derrière Les Rempart Se Trouve La Plage Morbihan (Bretagne )</a:t>
            </a:r>
          </a:p>
        </p:txBody>
      </p:sp>
    </p:spTree>
    <p:extLst>
      <p:ext uri="{BB962C8B-B14F-4D97-AF65-F5344CB8AC3E}">
        <p14:creationId xmlns:p14="http://schemas.microsoft.com/office/powerpoint/2010/main" val="449348057"/>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eau, terrain&#10;&#10;Description générée automatiquement">
            <a:extLst>
              <a:ext uri="{FF2B5EF4-FFF2-40B4-BE49-F238E27FC236}">
                <a16:creationId xmlns:a16="http://schemas.microsoft.com/office/drawing/2014/main" id="{3B76E227-6C83-7129-F0B0-393773756C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0656" y="631768"/>
            <a:ext cx="9969730" cy="5885411"/>
          </a:xfrm>
          <a:prstGeom prst="rect">
            <a:avLst/>
          </a:prstGeom>
          <a:ln w="50800" cmpd="dbl">
            <a:solidFill>
              <a:schemeClr val="bg1"/>
            </a:solidFill>
          </a:ln>
        </p:spPr>
      </p:pic>
      <p:sp>
        <p:nvSpPr>
          <p:cNvPr id="4" name="ZoneTexte 3">
            <a:extLst>
              <a:ext uri="{FF2B5EF4-FFF2-40B4-BE49-F238E27FC236}">
                <a16:creationId xmlns:a16="http://schemas.microsoft.com/office/drawing/2014/main" id="{0F4D0C19-D172-0A09-0614-06375BFB6C73}"/>
              </a:ext>
            </a:extLst>
          </p:cNvPr>
          <p:cNvSpPr txBox="1"/>
          <p:nvPr/>
        </p:nvSpPr>
        <p:spPr>
          <a:xfrm>
            <a:off x="1269841" y="156155"/>
            <a:ext cx="9969729" cy="369332"/>
          </a:xfrm>
          <a:prstGeom prst="rect">
            <a:avLst/>
          </a:prstGeom>
          <a:noFill/>
        </p:spPr>
        <p:txBody>
          <a:bodyPr wrap="square" rtlCol="0">
            <a:spAutoFit/>
          </a:bodyPr>
          <a:lstStyle/>
          <a:p>
            <a:r>
              <a:rPr lang="fr-FR" b="1" i="1" dirty="0">
                <a:solidFill>
                  <a:schemeClr val="bg1"/>
                </a:solidFill>
              </a:rPr>
              <a:t>La Pointe De </a:t>
            </a:r>
            <a:r>
              <a:rPr lang="fr-FR" b="1" i="1" dirty="0" err="1">
                <a:solidFill>
                  <a:schemeClr val="bg1"/>
                </a:solidFill>
              </a:rPr>
              <a:t>Kerbihan</a:t>
            </a:r>
            <a:r>
              <a:rPr lang="fr-FR" b="1" i="1" dirty="0">
                <a:solidFill>
                  <a:schemeClr val="bg1"/>
                </a:solidFill>
              </a:rPr>
              <a:t>  la baie De Quiberon Vue  depuis la plage  De Ty Guard (Pointe De </a:t>
            </a:r>
            <a:r>
              <a:rPr lang="fr-FR" b="1" i="1" dirty="0" err="1">
                <a:solidFill>
                  <a:schemeClr val="bg1"/>
                </a:solidFill>
              </a:rPr>
              <a:t>Kerbihan</a:t>
            </a:r>
            <a:r>
              <a:rPr lang="fr-FR" b="1" i="1" dirty="0">
                <a:solidFill>
                  <a:schemeClr val="bg1"/>
                </a:solidFill>
              </a:rPr>
              <a:t> )</a:t>
            </a:r>
          </a:p>
        </p:txBody>
      </p:sp>
    </p:spTree>
    <p:extLst>
      <p:ext uri="{BB962C8B-B14F-4D97-AF65-F5344CB8AC3E}">
        <p14:creationId xmlns:p14="http://schemas.microsoft.com/office/powerpoint/2010/main" val="706688249"/>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nature&#10;&#10;Description générée automatiquement">
            <a:extLst>
              <a:ext uri="{FF2B5EF4-FFF2-40B4-BE49-F238E27FC236}">
                <a16:creationId xmlns:a16="http://schemas.microsoft.com/office/drawing/2014/main" id="{7D655ECC-B7C3-3E87-8467-EBBA0BF96D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5141" y="515389"/>
            <a:ext cx="10922923" cy="5968538"/>
          </a:xfrm>
          <a:prstGeom prst="rect">
            <a:avLst/>
          </a:prstGeom>
          <a:ln w="50800" cmpd="dbl">
            <a:solidFill>
              <a:schemeClr val="bg1"/>
            </a:solidFill>
          </a:ln>
        </p:spPr>
      </p:pic>
      <p:sp>
        <p:nvSpPr>
          <p:cNvPr id="4" name="ZoneTexte 3">
            <a:extLst>
              <a:ext uri="{FF2B5EF4-FFF2-40B4-BE49-F238E27FC236}">
                <a16:creationId xmlns:a16="http://schemas.microsoft.com/office/drawing/2014/main" id="{7121573D-695D-2962-4992-9C3736F8EBB7}"/>
              </a:ext>
            </a:extLst>
          </p:cNvPr>
          <p:cNvSpPr txBox="1"/>
          <p:nvPr/>
        </p:nvSpPr>
        <p:spPr>
          <a:xfrm>
            <a:off x="1529255" y="146057"/>
            <a:ext cx="9837683" cy="369332"/>
          </a:xfrm>
          <a:prstGeom prst="rect">
            <a:avLst/>
          </a:prstGeom>
          <a:noFill/>
        </p:spPr>
        <p:txBody>
          <a:bodyPr wrap="square" rtlCol="0">
            <a:spAutoFit/>
          </a:bodyPr>
          <a:lstStyle/>
          <a:p>
            <a:r>
              <a:rPr lang="fr-FR" b="1" i="1" dirty="0">
                <a:solidFill>
                  <a:schemeClr val="bg1"/>
                </a:solidFill>
              </a:rPr>
              <a:t>Vol De Mouettes sur le Littoral de Cornouaille (Pointe Du Vent  Cap Sizun   (  Finistère ) </a:t>
            </a: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crépuscule, nature&#10;&#10;Description générée automatiquement">
            <a:extLst>
              <a:ext uri="{FF2B5EF4-FFF2-40B4-BE49-F238E27FC236}">
                <a16:creationId xmlns:a16="http://schemas.microsoft.com/office/drawing/2014/main" id="{6CA85C3E-9765-D962-1AA3-64D9B1A4D1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0918" y="576730"/>
            <a:ext cx="9810164" cy="6001789"/>
          </a:xfrm>
          <a:prstGeom prst="rect">
            <a:avLst/>
          </a:prstGeom>
          <a:ln w="50800" cmpd="dbl">
            <a:solidFill>
              <a:schemeClr val="bg1"/>
            </a:solidFill>
          </a:ln>
        </p:spPr>
      </p:pic>
      <p:sp>
        <p:nvSpPr>
          <p:cNvPr id="5" name="ZoneTexte 4">
            <a:extLst>
              <a:ext uri="{FF2B5EF4-FFF2-40B4-BE49-F238E27FC236}">
                <a16:creationId xmlns:a16="http://schemas.microsoft.com/office/drawing/2014/main" id="{E4853C39-7494-B300-37CE-E355EEC7B4CF}"/>
              </a:ext>
            </a:extLst>
          </p:cNvPr>
          <p:cNvSpPr txBox="1"/>
          <p:nvPr/>
        </p:nvSpPr>
        <p:spPr>
          <a:xfrm>
            <a:off x="1655379" y="94814"/>
            <a:ext cx="10346192" cy="369332"/>
          </a:xfrm>
          <a:prstGeom prst="rect">
            <a:avLst/>
          </a:prstGeom>
          <a:noFill/>
        </p:spPr>
        <p:txBody>
          <a:bodyPr wrap="square" rtlCol="0">
            <a:spAutoFit/>
          </a:bodyPr>
          <a:lstStyle/>
          <a:p>
            <a:r>
              <a:rPr lang="fr-FR" b="1" i="1" dirty="0">
                <a:solidFill>
                  <a:schemeClr val="bg1"/>
                </a:solidFill>
              </a:rPr>
              <a:t>Promenade Au lever du Soleil Pointe de La Torche Plage de </a:t>
            </a:r>
            <a:r>
              <a:rPr lang="fr-FR" b="1" i="1" dirty="0" err="1">
                <a:solidFill>
                  <a:schemeClr val="bg1"/>
                </a:solidFill>
              </a:rPr>
              <a:t>Tronoën</a:t>
            </a:r>
            <a:r>
              <a:rPr lang="fr-FR" b="1" i="1" dirty="0">
                <a:solidFill>
                  <a:schemeClr val="bg1"/>
                </a:solidFill>
              </a:rPr>
              <a:t> ( Finistère Bretagne )</a:t>
            </a:r>
          </a:p>
        </p:txBody>
      </p:sp>
    </p:spTree>
    <p:extLst>
      <p:ext uri="{BB962C8B-B14F-4D97-AF65-F5344CB8AC3E}">
        <p14:creationId xmlns:p14="http://schemas.microsoft.com/office/powerpoint/2010/main" val="2421196611"/>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oche, nature, canyon&#10;&#10;Description générée automatiquement">
            <a:extLst>
              <a:ext uri="{FF2B5EF4-FFF2-40B4-BE49-F238E27FC236}">
                <a16:creationId xmlns:a16="http://schemas.microsoft.com/office/drawing/2014/main" id="{143054EA-FE1D-3756-BE4F-766CD15734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389" y="515389"/>
            <a:ext cx="11089178" cy="5885411"/>
          </a:xfrm>
          <a:prstGeom prst="rect">
            <a:avLst/>
          </a:prstGeom>
          <a:ln w="50800" cmpd="dbl">
            <a:solidFill>
              <a:schemeClr val="bg1"/>
            </a:solidFill>
          </a:ln>
        </p:spPr>
      </p:pic>
      <p:sp>
        <p:nvSpPr>
          <p:cNvPr id="4" name="ZoneTexte 3">
            <a:extLst>
              <a:ext uri="{FF2B5EF4-FFF2-40B4-BE49-F238E27FC236}">
                <a16:creationId xmlns:a16="http://schemas.microsoft.com/office/drawing/2014/main" id="{26CD4477-9BEB-7072-0DEE-AE42D5C640CF}"/>
              </a:ext>
            </a:extLst>
          </p:cNvPr>
          <p:cNvSpPr txBox="1"/>
          <p:nvPr/>
        </p:nvSpPr>
        <p:spPr>
          <a:xfrm>
            <a:off x="515389" y="87868"/>
            <a:ext cx="11798627" cy="369332"/>
          </a:xfrm>
          <a:prstGeom prst="rect">
            <a:avLst/>
          </a:prstGeom>
          <a:noFill/>
        </p:spPr>
        <p:txBody>
          <a:bodyPr wrap="square" rtlCol="0">
            <a:spAutoFit/>
          </a:bodyPr>
          <a:lstStyle/>
          <a:p>
            <a:r>
              <a:rPr lang="fr-FR" b="1" i="1" dirty="0">
                <a:solidFill>
                  <a:schemeClr val="bg1"/>
                </a:solidFill>
              </a:rPr>
              <a:t>La Côte Sauvage aux Falaises  découpées  par L’Assaut des Vagues  Océanes Presqu’</a:t>
            </a:r>
            <a:r>
              <a:rPr lang="fr-FR" b="1" i="1" dirty="0" err="1">
                <a:solidFill>
                  <a:schemeClr val="bg1"/>
                </a:solidFill>
              </a:rPr>
              <a:t>îl</a:t>
            </a:r>
            <a:r>
              <a:rPr lang="fr-FR" b="1" i="1" dirty="0">
                <a:solidFill>
                  <a:schemeClr val="bg1"/>
                </a:solidFill>
              </a:rPr>
              <a:t> de Quiberon ( Morbihan )</a:t>
            </a:r>
          </a:p>
        </p:txBody>
      </p:sp>
    </p:spTree>
    <p:extLst>
      <p:ext uri="{BB962C8B-B14F-4D97-AF65-F5344CB8AC3E}">
        <p14:creationId xmlns:p14="http://schemas.microsoft.com/office/powerpoint/2010/main" val="3334816377"/>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au, extérieur, ciel, nature&#10;&#10;Description générée automatiquement">
            <a:extLst>
              <a:ext uri="{FF2B5EF4-FFF2-40B4-BE49-F238E27FC236}">
                <a16:creationId xmlns:a16="http://schemas.microsoft.com/office/drawing/2014/main" id="{98A1D001-C170-ABB6-03FD-41A650659B6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5512" y="498764"/>
            <a:ext cx="11288683" cy="5902036"/>
          </a:xfrm>
          <a:prstGeom prst="rect">
            <a:avLst/>
          </a:prstGeom>
          <a:ln w="50800" cmpd="dbl">
            <a:solidFill>
              <a:schemeClr val="bg1"/>
            </a:solidFill>
          </a:ln>
        </p:spPr>
      </p:pic>
      <p:sp>
        <p:nvSpPr>
          <p:cNvPr id="4" name="ZoneTexte 3">
            <a:extLst>
              <a:ext uri="{FF2B5EF4-FFF2-40B4-BE49-F238E27FC236}">
                <a16:creationId xmlns:a16="http://schemas.microsoft.com/office/drawing/2014/main" id="{8300807A-8278-0CA3-2851-308795986869}"/>
              </a:ext>
            </a:extLst>
          </p:cNvPr>
          <p:cNvSpPr txBox="1"/>
          <p:nvPr/>
        </p:nvSpPr>
        <p:spPr>
          <a:xfrm>
            <a:off x="2225565" y="87868"/>
            <a:ext cx="7740869" cy="369332"/>
          </a:xfrm>
          <a:prstGeom prst="rect">
            <a:avLst/>
          </a:prstGeom>
          <a:noFill/>
        </p:spPr>
        <p:txBody>
          <a:bodyPr wrap="square" rtlCol="0">
            <a:spAutoFit/>
          </a:bodyPr>
          <a:lstStyle/>
          <a:p>
            <a:r>
              <a:rPr lang="fr-FR" b="1" i="1" dirty="0">
                <a:solidFill>
                  <a:schemeClr val="bg1"/>
                </a:solidFill>
              </a:rPr>
              <a:t>Pointe De La Torche  en Arrière-Plan Saint Guénolé ( Finistère Bretagne </a:t>
            </a:r>
            <a:r>
              <a:rPr lang="fr-FR" dirty="0">
                <a:solidFill>
                  <a:schemeClr val="bg1"/>
                </a:solidFill>
              </a:rPr>
              <a:t>)</a:t>
            </a:r>
          </a:p>
        </p:txBody>
      </p:sp>
    </p:spTree>
    <p:extLst>
      <p:ext uri="{BB962C8B-B14F-4D97-AF65-F5344CB8AC3E}">
        <p14:creationId xmlns:p14="http://schemas.microsoft.com/office/powerpoint/2010/main" val="2283957650"/>
      </p:ext>
    </p:extLst>
  </p:cSld>
  <p:clrMapOvr>
    <a:masterClrMapping/>
  </p:clrMapOvr>
  <mc:AlternateContent xmlns:mc="http://schemas.openxmlformats.org/markup-compatibility/2006" xmlns:p14="http://schemas.microsoft.com/office/powerpoint/2010/main">
    <mc:Choice Requires="p14">
      <p:transition spd="slow" p14:dur="5000" advClick="0" advTm="16000">
        <p14:doors dir="vert"/>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E2D1F38-8C58-733A-85D8-E451D13FE935}"/>
              </a:ext>
            </a:extLst>
          </p:cNvPr>
          <p:cNvSpPr txBox="1"/>
          <p:nvPr/>
        </p:nvSpPr>
        <p:spPr>
          <a:xfrm>
            <a:off x="2317530" y="1469088"/>
            <a:ext cx="8387255" cy="461665"/>
          </a:xfrm>
          <a:prstGeom prst="rect">
            <a:avLst/>
          </a:prstGeom>
          <a:noFill/>
        </p:spPr>
        <p:txBody>
          <a:bodyPr wrap="square" rtlCol="0">
            <a:spAutoFit/>
          </a:bodyPr>
          <a:lstStyle/>
          <a:p>
            <a:r>
              <a:rPr lang="fr-FR" sz="2400" b="1" i="1" dirty="0">
                <a:solidFill>
                  <a:schemeClr val="bg1"/>
                </a:solidFill>
              </a:rPr>
              <a:t>Lorient Vous A Présenté Les Plus Belles Photos De Bretagne</a:t>
            </a:r>
          </a:p>
        </p:txBody>
      </p:sp>
      <p:sp>
        <p:nvSpPr>
          <p:cNvPr id="3" name="ZoneTexte 2">
            <a:extLst>
              <a:ext uri="{FF2B5EF4-FFF2-40B4-BE49-F238E27FC236}">
                <a16:creationId xmlns:a16="http://schemas.microsoft.com/office/drawing/2014/main" id="{56B7FC6D-5910-6489-CC09-1EA80D3B09AB}"/>
              </a:ext>
            </a:extLst>
          </p:cNvPr>
          <p:cNvSpPr txBox="1"/>
          <p:nvPr/>
        </p:nvSpPr>
        <p:spPr>
          <a:xfrm>
            <a:off x="2932386" y="2274838"/>
            <a:ext cx="7157544" cy="2308324"/>
          </a:xfrm>
          <a:prstGeom prst="rect">
            <a:avLst/>
          </a:prstGeom>
          <a:noFill/>
        </p:spPr>
        <p:txBody>
          <a:bodyPr wrap="square" rtlCol="0">
            <a:spAutoFit/>
          </a:bodyPr>
          <a:lstStyle/>
          <a:p>
            <a:r>
              <a:rPr lang="fr-FR" sz="2400" b="1" i="1" dirty="0">
                <a:solidFill>
                  <a:schemeClr val="bg1"/>
                </a:solidFill>
              </a:rPr>
              <a:t>Je Remercie Beaucoup , Monsieur Bruno </a:t>
            </a:r>
            <a:r>
              <a:rPr lang="fr-FR" sz="2400" b="1" i="1" dirty="0" err="1">
                <a:solidFill>
                  <a:schemeClr val="bg1"/>
                </a:solidFill>
              </a:rPr>
              <a:t>Monginoux</a:t>
            </a:r>
            <a:endParaRPr lang="fr-FR" sz="2400" b="1" i="1" dirty="0">
              <a:solidFill>
                <a:schemeClr val="bg1"/>
              </a:solidFill>
            </a:endParaRPr>
          </a:p>
          <a:p>
            <a:r>
              <a:rPr lang="fr-FR" sz="2400" b="1" i="1" dirty="0">
                <a:solidFill>
                  <a:schemeClr val="bg1"/>
                </a:solidFill>
              </a:rPr>
              <a:t> (Photo: cc by –</a:t>
            </a:r>
            <a:r>
              <a:rPr lang="fr-FR" sz="2400" b="1" i="1" dirty="0" err="1">
                <a:solidFill>
                  <a:schemeClr val="bg1"/>
                </a:solidFill>
              </a:rPr>
              <a:t>nc</a:t>
            </a:r>
            <a:r>
              <a:rPr lang="fr-FR" sz="2400" b="1" i="1" dirty="0">
                <a:solidFill>
                  <a:schemeClr val="bg1"/>
                </a:solidFill>
              </a:rPr>
              <a:t> - </a:t>
            </a:r>
            <a:r>
              <a:rPr lang="fr-FR" sz="2400" b="1" i="1" dirty="0" err="1">
                <a:solidFill>
                  <a:schemeClr val="bg1"/>
                </a:solidFill>
              </a:rPr>
              <a:t>nd</a:t>
            </a:r>
            <a:r>
              <a:rPr lang="fr-FR" sz="2400" b="1" i="1" dirty="0">
                <a:solidFill>
                  <a:schemeClr val="bg1"/>
                </a:solidFill>
              </a:rPr>
              <a:t> Bruno </a:t>
            </a:r>
            <a:r>
              <a:rPr lang="fr-FR" sz="2400" b="1" i="1" dirty="0" err="1">
                <a:solidFill>
                  <a:schemeClr val="bg1"/>
                </a:solidFill>
              </a:rPr>
              <a:t>Monginoux</a:t>
            </a:r>
            <a:r>
              <a:rPr lang="fr-FR" sz="2400" b="1" i="1" dirty="0">
                <a:solidFill>
                  <a:schemeClr val="bg1"/>
                </a:solidFill>
              </a:rPr>
              <a:t>  /photo –paysage com</a:t>
            </a:r>
          </a:p>
          <a:p>
            <a:r>
              <a:rPr lang="fr-FR" sz="2400" b="1" i="1" dirty="0">
                <a:solidFill>
                  <a:schemeClr val="bg1"/>
                </a:solidFill>
              </a:rPr>
              <a:t>De m’avoir Autoriser de prélever ces photos dans son site </a:t>
            </a:r>
          </a:p>
          <a:p>
            <a:r>
              <a:rPr lang="fr-FR" sz="2400" b="1" i="1" dirty="0">
                <a:solidFill>
                  <a:schemeClr val="bg1"/>
                </a:solidFill>
              </a:rPr>
              <a:t>Qui mon permis de créer se diaporama</a:t>
            </a:r>
          </a:p>
        </p:txBody>
      </p:sp>
      <p:sp>
        <p:nvSpPr>
          <p:cNvPr id="5" name="ZoneTexte 4">
            <a:extLst>
              <a:ext uri="{FF2B5EF4-FFF2-40B4-BE49-F238E27FC236}">
                <a16:creationId xmlns:a16="http://schemas.microsoft.com/office/drawing/2014/main" id="{D2715D61-4D85-3792-762F-EBEA403D6C99}"/>
              </a:ext>
            </a:extLst>
          </p:cNvPr>
          <p:cNvSpPr txBox="1"/>
          <p:nvPr/>
        </p:nvSpPr>
        <p:spPr>
          <a:xfrm>
            <a:off x="5123794" y="4809668"/>
            <a:ext cx="4020207" cy="461665"/>
          </a:xfrm>
          <a:prstGeom prst="rect">
            <a:avLst/>
          </a:prstGeom>
          <a:noFill/>
        </p:spPr>
        <p:txBody>
          <a:bodyPr wrap="square" rtlCol="0">
            <a:spAutoFit/>
          </a:bodyPr>
          <a:lstStyle/>
          <a:p>
            <a:r>
              <a:rPr lang="fr-FR" sz="2400" b="1" i="1" dirty="0">
                <a:solidFill>
                  <a:schemeClr val="bg1"/>
                </a:solidFill>
              </a:rPr>
              <a:t>Daniel Moulac</a:t>
            </a:r>
          </a:p>
        </p:txBody>
      </p:sp>
    </p:spTree>
    <p:extLst>
      <p:ext uri="{BB962C8B-B14F-4D97-AF65-F5344CB8AC3E}">
        <p14:creationId xmlns:p14="http://schemas.microsoft.com/office/powerpoint/2010/main" val="2399103980"/>
      </p:ext>
    </p:extLst>
  </p:cSld>
  <p:clrMapOvr>
    <a:masterClrMapping/>
  </p:clrMapOvr>
  <mc:AlternateContent xmlns:mc="http://schemas.openxmlformats.org/markup-compatibility/2006">
    <mc:Choice xmlns:p14="http://schemas.microsoft.com/office/powerpoint/2010/main" Requires="p14">
      <p:transition spd="slow" p14:dur="5000" advClick="0" advTm="16000">
        <p14:doors dir="vert"/>
        <p:sndAc>
          <p:stSnd>
            <p:snd r:embed="rId2" name="videoplayback.wav"/>
          </p:stSnd>
        </p:sndAc>
      </p:transition>
    </mc:Choice>
    <mc:Fallback>
      <p:transition spd="slow" advClick="0" advTm="16000">
        <p:fade/>
        <p:sndAc>
          <p:stSnd>
            <p:snd r:embed="rId2" name="videoplayback.wav"/>
          </p:stSnd>
        </p:sndAc>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TotalTime>
  <Words>465</Words>
  <Application>Microsoft Office PowerPoint</Application>
  <PresentationFormat>Grand écran</PresentationFormat>
  <Paragraphs>57</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11</cp:revision>
  <dcterms:created xsi:type="dcterms:W3CDTF">2022-08-18T11:30:00Z</dcterms:created>
  <dcterms:modified xsi:type="dcterms:W3CDTF">2022-09-01T05:23:36Z</dcterms:modified>
</cp:coreProperties>
</file>