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image" Target="../media/image6.png"/><Relationship Id="rId23" Type="http://schemas.openxmlformats.org/officeDocument/2006/relationships/audio" Target="../media/audio1.wav"/><Relationship Id="rId10" Type="http://schemas.openxmlformats.org/officeDocument/2006/relationships/audio" Target="../media/audio4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99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AutoShape 6" descr="1 - kolo - gif">
            <a:extLst>
              <a:ext uri="{FF2B5EF4-FFF2-40B4-BE49-F238E27FC236}">
                <a16:creationId xmlns:a16="http://schemas.microsoft.com/office/drawing/2014/main" id="{117E2ABD-91D4-4EBA-9D84-EFB24ACDB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5001" y="129619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sp>
        <p:nvSpPr>
          <p:cNvPr id="11" name="AutoShape 6" descr="1 - kolo - gif">
            <a:extLst>
              <a:ext uri="{FF2B5EF4-FFF2-40B4-BE49-F238E27FC236}">
                <a16:creationId xmlns:a16="http://schemas.microsoft.com/office/drawing/2014/main" id="{099006E1-9EBE-4A5E-95FC-A8E3DDD52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93338" y="128929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 dirty="0"/>
          </a:p>
        </p:txBody>
      </p:sp>
      <p:pic>
        <p:nvPicPr>
          <p:cNvPr id="13" name="Picture 55">
            <a:hlinkClick r:id="" action="ppaction://noaction">
              <a:snd r:embed="rId7" name="1 Proč mně všechno opustilo.wav"/>
            </a:hlinkClick>
            <a:extLst>
              <a:ext uri="{FF2B5EF4-FFF2-40B4-BE49-F238E27FC236}">
                <a16:creationId xmlns:a16="http://schemas.microsoft.com/office/drawing/2014/main" id="{AAAB24A9-1048-435D-B6D4-5745017D20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93" y="216582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9" name="2 Pod zeleným stromečkem.wav"/>
            </a:hlinkClick>
            <a:extLst>
              <a:ext uri="{FF2B5EF4-FFF2-40B4-BE49-F238E27FC236}">
                <a16:creationId xmlns:a16="http://schemas.microsoft.com/office/drawing/2014/main" id="{229DC6D2-DC9C-4F92-B4BC-0D8F29AB738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283951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5">
            <a:hlinkClick r:id="" action="ppaction://noaction">
              <a:snd r:embed="rId10" name="3 V tom tichém údolí.wav"/>
            </a:hlinkClick>
            <a:extLst>
              <a:ext uri="{FF2B5EF4-FFF2-40B4-BE49-F238E27FC236}">
                <a16:creationId xmlns:a16="http://schemas.microsoft.com/office/drawing/2014/main" id="{45D3588B-E1D4-4042-B38B-2C11D0CD71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19" y="352892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5">
            <a:hlinkClick r:id="" action="ppaction://noaction">
              <a:snd r:embed="rId11" name="4 Za mlejnem.wav"/>
            </a:hlinkClick>
            <a:extLst>
              <a:ext uri="{FF2B5EF4-FFF2-40B4-BE49-F238E27FC236}">
                <a16:creationId xmlns:a16="http://schemas.microsoft.com/office/drawing/2014/main" id="{8D747DC3-3531-437A-99C5-547C4F9B14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93" y="4230443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A1B15BF8-248E-4151-AC74-9DCB39209F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773" y="2060120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Proč mně všechno opustilo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9782B065-6983-4C46-B07E-C60AEAC08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620" y="2811302"/>
            <a:ext cx="12108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Pod zeleným stromečkem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A8CC72B7-BADB-4F35-BF12-FBFC54415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26" y="3461574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V tom tichém údolí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92EBC3E3-A925-43D0-85D4-4C52491077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470" y="419941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Za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mlejnem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3" name="Picture 55">
            <a:hlinkClick r:id="" action="ppaction://noaction">
              <a:snd r:embed="rId2" name="8 Když jsem přišel.wav"/>
            </a:hlinkClick>
            <a:extLst>
              <a:ext uri="{FF2B5EF4-FFF2-40B4-BE49-F238E27FC236}">
                <a16:creationId xmlns:a16="http://schemas.microsoft.com/office/drawing/2014/main" id="{57403408-1B05-46CA-9808-2FCCE3A687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208905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12" name="7 Na náměstí.wav"/>
            </a:hlinkClick>
            <a:extLst>
              <a:ext uri="{FF2B5EF4-FFF2-40B4-BE49-F238E27FC236}">
                <a16:creationId xmlns:a16="http://schemas.microsoft.com/office/drawing/2014/main" id="{FFBC5298-95CE-4798-8C85-1081D45C1D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335" y="282191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13" name="6 Když tě potkávám.wav"/>
            </a:hlinkClick>
            <a:extLst>
              <a:ext uri="{FF2B5EF4-FFF2-40B4-BE49-F238E27FC236}">
                <a16:creationId xmlns:a16="http://schemas.microsoft.com/office/drawing/2014/main" id="{C3F1692E-B747-454B-8D80-BF1EA646D0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354149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4" name="5 Když jsem šla.wav"/>
            </a:hlinkClick>
            <a:extLst>
              <a:ext uri="{FF2B5EF4-FFF2-40B4-BE49-F238E27FC236}">
                <a16:creationId xmlns:a16="http://schemas.microsoft.com/office/drawing/2014/main" id="{FADB83A5-2236-4296-8E41-8704EA0072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19" y="426393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Box 47">
            <a:extLst>
              <a:ext uri="{FF2B5EF4-FFF2-40B4-BE49-F238E27FC236}">
                <a16:creationId xmlns:a16="http://schemas.microsoft.com/office/drawing/2014/main" id="{20229646-D4F7-44E5-8EDD-EC95C05B7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9025" y="2057004"/>
            <a:ext cx="9793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Když jsem přišel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326499A4-ADE7-46CC-B66F-CEAE0F8A3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0257" y="2827421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Na </a:t>
            </a:r>
          </a:p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náměstí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9A5FACEE-5436-4CEC-AB4E-C0B4F13839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565" y="3534581"/>
            <a:ext cx="11213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Když tě potkávám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82915F2C-56FB-475B-922E-85A4827FEB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298" y="4266939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Když jsem šla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35" name="Obrázek 34">
            <a:extLst>
              <a:ext uri="{FF2B5EF4-FFF2-40B4-BE49-F238E27FC236}">
                <a16:creationId xmlns:a16="http://schemas.microsoft.com/office/drawing/2014/main" id="{B144335E-85DC-44AC-9224-791DB89780B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319" y="2004205"/>
            <a:ext cx="4200845" cy="3482077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216D8952-B8BC-4609-8EBD-1C86C6B3C2B5}"/>
              </a:ext>
            </a:extLst>
          </p:cNvPr>
          <p:cNvSpPr/>
          <p:nvPr/>
        </p:nvSpPr>
        <p:spPr>
          <a:xfrm rot="20385917">
            <a:off x="3721908" y="2655568"/>
            <a:ext cx="335459" cy="2522893"/>
          </a:xfrm>
          <a:prstGeom prst="rect">
            <a:avLst/>
          </a:prstGeom>
          <a:blipFill>
            <a:blip r:embed="rId1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C8039E54-B7DC-4C8D-A731-82EC803E0E77}"/>
              </a:ext>
            </a:extLst>
          </p:cNvPr>
          <p:cNvSpPr/>
          <p:nvPr/>
        </p:nvSpPr>
        <p:spPr>
          <a:xfrm rot="20411305">
            <a:off x="3525808" y="2909885"/>
            <a:ext cx="1027529" cy="304698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Y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t</a:t>
            </a:r>
          </a:p>
          <a:p>
            <a:pPr algn="ctr">
              <a:defRPr/>
            </a:pPr>
            <a:r>
              <a:rPr lang="cs-CZ" sz="2100" b="1" spc="38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</a:p>
          <a:p>
            <a:pPr algn="ctr">
              <a:defRPr/>
            </a:pPr>
            <a:endParaRPr lang="cs-CZ" sz="33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33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es-ES" sz="33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8" name="Obrázek 47">
            <a:extLst>
              <a:ext uri="{FF2B5EF4-FFF2-40B4-BE49-F238E27FC236}">
                <a16:creationId xmlns:a16="http://schemas.microsoft.com/office/drawing/2014/main" id="{9BB54F25-E0AF-49BC-9098-58EA37EF950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466" y="2677849"/>
            <a:ext cx="335986" cy="302422"/>
          </a:xfrm>
          <a:prstGeom prst="rect">
            <a:avLst/>
          </a:prstGeom>
        </p:spPr>
      </p:pic>
      <p:sp>
        <p:nvSpPr>
          <p:cNvPr id="47" name="Rectangle 10">
            <a:extLst>
              <a:ext uri="{FF2B5EF4-FFF2-40B4-BE49-F238E27FC236}">
                <a16:creationId xmlns:a16="http://schemas.microsoft.com/office/drawing/2014/main" id="{D4989D98-6C84-4EA7-827F-051FDC1AD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84880" cy="5553008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3 Rectángulo">
            <a:extLst>
              <a:ext uri="{FF2B5EF4-FFF2-40B4-BE49-F238E27FC236}">
                <a16:creationId xmlns:a16="http://schemas.microsoft.com/office/drawing/2014/main" id="{A6DDF5D7-679A-48D1-AB50-96B542A52682}"/>
              </a:ext>
            </a:extLst>
          </p:cNvPr>
          <p:cNvSpPr/>
          <p:nvPr/>
        </p:nvSpPr>
        <p:spPr>
          <a:xfrm>
            <a:off x="0" y="1043080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Posezení s harmonikou  99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0" name="Picture 20">
            <a:extLst>
              <a:ext uri="{FF2B5EF4-FFF2-40B4-BE49-F238E27FC236}">
                <a16:creationId xmlns:a16="http://schemas.microsoft.com/office/drawing/2014/main" id="{16C96D8D-1864-46D0-AB81-63AA04E291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77" y="1672737"/>
            <a:ext cx="7581447" cy="152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Obrázek 56">
            <a:extLst>
              <a:ext uri="{FF2B5EF4-FFF2-40B4-BE49-F238E27FC236}">
                <a16:creationId xmlns:a16="http://schemas.microsoft.com/office/drawing/2014/main" id="{D37F434E-418B-40B3-B650-B6649795126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275" y="4931364"/>
            <a:ext cx="373669" cy="336341"/>
          </a:xfrm>
          <a:prstGeom prst="rect">
            <a:avLst/>
          </a:prstGeom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7662E41-8CDB-46B3-8B44-EDFA7436947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524" y="5237940"/>
            <a:ext cx="282194" cy="256540"/>
          </a:xfrm>
          <a:prstGeom prst="rect">
            <a:avLst/>
          </a:prstGeom>
        </p:spPr>
      </p:pic>
      <p:pic>
        <p:nvPicPr>
          <p:cNvPr id="59" name="Obrázek 58">
            <a:extLst>
              <a:ext uri="{FF2B5EF4-FFF2-40B4-BE49-F238E27FC236}">
                <a16:creationId xmlns:a16="http://schemas.microsoft.com/office/drawing/2014/main" id="{597B2735-7D87-4017-8ECD-89C918DE2F3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226" y="5151777"/>
            <a:ext cx="472554" cy="429594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C7230417-4DB9-4652-83A1-0D76A0F3BD2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164" y="5237940"/>
            <a:ext cx="282194" cy="256540"/>
          </a:xfrm>
          <a:prstGeom prst="rect">
            <a:avLst/>
          </a:prstGeom>
        </p:spPr>
      </p:pic>
      <p:pic>
        <p:nvPicPr>
          <p:cNvPr id="69" name="Obrázek 68">
            <a:extLst>
              <a:ext uri="{FF2B5EF4-FFF2-40B4-BE49-F238E27FC236}">
                <a16:creationId xmlns:a16="http://schemas.microsoft.com/office/drawing/2014/main" id="{9D311D55-5483-4350-B194-3D0659F697A7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28" y="4623431"/>
            <a:ext cx="779180" cy="926148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F904B730-A2B7-404A-9799-E193D703C5D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4100" y="4623431"/>
            <a:ext cx="779180" cy="926148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5A06CE36-581A-4D7F-A7C7-5F961CD5F8CC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353" y="5070648"/>
            <a:ext cx="472554" cy="429594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9FA85C35-6721-4FDC-8A1E-72A9266D928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631" y="5081881"/>
            <a:ext cx="472554" cy="42959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6A2116E-9B60-2343-D2D0-6E2A5F6B67BC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DBA50FF-3386-CFE7-757F-467A12B6A3AC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998" y="2380759"/>
            <a:ext cx="839455" cy="1799423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DEDD320-82CD-1EED-DCB8-EDF16AFABD4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310" y="4263990"/>
            <a:ext cx="1451097" cy="72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3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 Když jsem přišel.wav"/>
          </p:stSnd>
        </p:sndAc>
      </p:transition>
    </mc:Choice>
    <mc:Fallback xmlns="">
      <p:transition spd="slow" advClick="0">
        <p:sndAc>
          <p:stSnd>
            <p:snd r:embed="rId23" name="8 Když jsem přiš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131</TotalTime>
  <Words>46</Words>
  <Application>Microsoft Office PowerPoint</Application>
  <PresentationFormat>Předvádění na obrazovce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Arial Black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42</cp:revision>
  <dcterms:created xsi:type="dcterms:W3CDTF">2020-02-21T13:54:42Z</dcterms:created>
  <dcterms:modified xsi:type="dcterms:W3CDTF">2022-09-02T14:41:02Z</dcterms:modified>
</cp:coreProperties>
</file>