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287" r:id="rId11"/>
    <p:sldId id="289" r:id="rId12"/>
    <p:sldId id="298" r:id="rId13"/>
    <p:sldId id="297" r:id="rId14"/>
    <p:sldId id="311" r:id="rId15"/>
    <p:sldId id="295" r:id="rId16"/>
    <p:sldId id="294" r:id="rId17"/>
    <p:sldId id="310" r:id="rId18"/>
    <p:sldId id="309" r:id="rId19"/>
    <p:sldId id="304" r:id="rId20"/>
    <p:sldId id="303" r:id="rId21"/>
    <p:sldId id="302" r:id="rId22"/>
    <p:sldId id="301" r:id="rId23"/>
    <p:sldId id="300" r:id="rId24"/>
    <p:sldId id="308" r:id="rId25"/>
    <p:sldId id="307" r:id="rId26"/>
    <p:sldId id="306" r:id="rId27"/>
    <p:sldId id="305" r:id="rId28"/>
    <p:sldId id="299" r:id="rId29"/>
    <p:sldId id="293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672DB4B-42A8-2539-5408-4328CD9605A4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 60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204491-5481-E9E9-4219-310289FC5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832C9F08-F1D6-9EAF-78E3-76D97007E93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C4F680A-0538-24C3-016B-2DF0CD3BDE9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226884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10 Südböhmische Polk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10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4F87CEC-26C3-8F91-D5F8-7B73F73ADD04}"/>
              </a:ext>
            </a:extLst>
          </p:cNvPr>
          <p:cNvSpPr txBox="1"/>
          <p:nvPr/>
        </p:nvSpPr>
        <p:spPr>
          <a:xfrm>
            <a:off x="0" y="630932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>
                <a:solidFill>
                  <a:srgbClr val="FF0000"/>
                </a:solidFill>
              </a:rPr>
              <a:t>Germany   </a:t>
            </a:r>
            <a:r>
              <a:rPr lang="cs-CZ" sz="2400" b="1" dirty="0" err="1">
                <a:solidFill>
                  <a:srgbClr val="FF0000"/>
                </a:solidFill>
              </a:rPr>
              <a:t>Duitsland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Allemagne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Alemania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Alemanya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Alamanha</a:t>
            </a:r>
            <a:r>
              <a:rPr lang="cs-CZ" sz="2400" b="1" dirty="0">
                <a:solidFill>
                  <a:srgbClr val="FF0000"/>
                </a:solidFill>
              </a:rPr>
              <a:t>   Németország   </a:t>
            </a:r>
            <a:r>
              <a:rPr lang="cs-CZ" sz="2400" b="1" dirty="0" err="1">
                <a:solidFill>
                  <a:srgbClr val="FF0000"/>
                </a:solidFill>
              </a:rPr>
              <a:t>Niemcy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96F45F8-2996-36EF-0852-709DD0F3A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F437D84-497B-9173-C2C4-54C7F381F99A}"/>
              </a:ext>
            </a:extLst>
          </p:cNvPr>
          <p:cNvSpPr/>
          <p:nvPr/>
        </p:nvSpPr>
        <p:spPr>
          <a:xfrm>
            <a:off x="6121330" y="7647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Německo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70F218C-7047-ACC5-D278-4546CECC5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D8EE14-3D63-B379-9339-1E3F636E0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753543-0DFB-5C44-594C-9F9FD8C7C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94C4B5-BC35-AEFA-893B-94BD3FD8B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C1D416-4077-AC0C-2115-8289F2643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D5B611-031A-A681-90E8-AAD2C9CF2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55E934-5C8F-8B32-11E2-2ECFB05DB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3AA9B8-236B-6631-13C9-2E411D5A4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4D4306-DAAB-7AD8-FD01-17C4C3DEF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4401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2B49C6-B311-F8EA-03FE-DD8AF7C31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179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8F528F-3776-0632-96BC-95EF08D33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833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1E5A14-A8FB-934A-92A2-E4FD0B5A9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51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9DEBB4-F0D2-1DE7-62CC-627EE92B1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316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40B90F-9E63-6BAE-0676-3117ACDD7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113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F71264-287F-66C6-9518-AAAEC989D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4198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64651B-D17B-2DB3-29AB-B6FA07D44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4334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CFF258-B7D9-A0C5-4F9F-B08E9AA01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872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016B7A-6701-0628-028A-84FE0B7FB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743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7C8B9C-7679-6398-57C0-E1DDC0D3D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53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A86D36B-5A85-CB52-E1C0-4283AC3F3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574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B5605B-17E8-A2FF-D2D4-2ABD67BD07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217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AAA37A-451C-3801-FC11-980B00EBF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042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A1C78D-DE84-BC97-380C-A6C0E2861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571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4D3568-2AB4-0653-FFA2-83048E83E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057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ACE6BC-BABA-10EE-8E7F-C61575B3A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969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23FBE4-FC1E-462E-EA3C-E5CA21A97B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4960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D0F15D-80CD-A9A0-B722-9310C1EBA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0A2A658-4BB1-C135-A6C3-AB3E8948F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88" y="553837"/>
            <a:ext cx="10789012" cy="49459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6265525-A414-2690-06AD-A44ED1233077}"/>
              </a:ext>
            </a:extLst>
          </p:cNvPr>
          <p:cNvSpPr/>
          <p:nvPr/>
        </p:nvSpPr>
        <p:spPr>
          <a:xfrm>
            <a:off x="4612356" y="498685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F72BE2BA-9D58-0194-7F20-6ABE275C630D}"/>
              </a:ext>
            </a:extLst>
          </p:cNvPr>
          <p:cNvSpPr/>
          <p:nvPr/>
        </p:nvSpPr>
        <p:spPr>
          <a:xfrm>
            <a:off x="695399" y="499714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E7E64149-A2F1-5B1F-5220-25D0FE6B36A3}"/>
              </a:ext>
            </a:extLst>
          </p:cNvPr>
          <p:cNvSpPr/>
          <p:nvPr/>
        </p:nvSpPr>
        <p:spPr>
          <a:xfrm>
            <a:off x="9623811" y="497657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D27E9B4-4FB4-B5FA-63D9-6ABC6024C092}"/>
              </a:ext>
            </a:extLst>
          </p:cNvPr>
          <p:cNvSpPr/>
          <p:nvPr/>
        </p:nvSpPr>
        <p:spPr>
          <a:xfrm>
            <a:off x="4252042" y="635328"/>
            <a:ext cx="3687914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</a:t>
            </a:r>
          </a:p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71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2022-09-02T12:09:57Z</dcterms:modified>
</cp:coreProperties>
</file>