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480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694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660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822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049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636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802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793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9145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099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13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9C17D-B4C1-46C1-966D-3846255CC8B2}" type="datetimeFigureOut">
              <a:rPr lang="fr-FR" smtClean="0"/>
              <a:t>01/09/2022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B118B-CB57-480B-9322-1324DA0EA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88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3C47A91-5366-BD29-F741-C3F86443F02F}"/>
              </a:ext>
            </a:extLst>
          </p:cNvPr>
          <p:cNvSpPr/>
          <p:nvPr/>
        </p:nvSpPr>
        <p:spPr>
          <a:xfrm>
            <a:off x="3019330" y="2967335"/>
            <a:ext cx="3105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ANGELICA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3548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  <p:sndAc>
          <p:stSnd loop="1">
            <p:snd r:embed="rId2" name="dans-les-rues-dantibes-claude-luter-the-new-ragtime-band.wav"/>
          </p:stSnd>
        </p:sndAc>
      </p:transition>
    </mc:Choice>
    <mc:Fallback>
      <p:transition spd="slow" advClick="0" advTm="6000">
        <p:fade/>
        <p:sndAc>
          <p:stSnd loop="1"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AD37241-AE5D-8DB2-70B6-43AA0559E6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1886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520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habits, personne, extérieur&#10;&#10;Description générée automatiquement">
            <a:extLst>
              <a:ext uri="{FF2B5EF4-FFF2-40B4-BE49-F238E27FC236}">
                <a16:creationId xmlns:a16="http://schemas.microsoft.com/office/drawing/2014/main" id="{30871AD8-8B55-4C9E-8A91-81C6BDAFEE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689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habits, personne, extérieur&#10;&#10;Description générée automatiquement">
            <a:extLst>
              <a:ext uri="{FF2B5EF4-FFF2-40B4-BE49-F238E27FC236}">
                <a16:creationId xmlns:a16="http://schemas.microsoft.com/office/drawing/2014/main" id="{638066D7-BDCD-E505-2C2C-5ECDBE76B3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4323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76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habits, extérieur&#10;&#10;Description générée automatiquement">
            <a:extLst>
              <a:ext uri="{FF2B5EF4-FFF2-40B4-BE49-F238E27FC236}">
                <a16:creationId xmlns:a16="http://schemas.microsoft.com/office/drawing/2014/main" id="{44A0254A-0F2C-6726-738A-2EAB5EAFEB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88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habits, eau, extérieur&#10;&#10;Description générée automatiquement">
            <a:extLst>
              <a:ext uri="{FF2B5EF4-FFF2-40B4-BE49-F238E27FC236}">
                <a16:creationId xmlns:a16="http://schemas.microsoft.com/office/drawing/2014/main" id="{D11C80DB-E7FB-C3D3-C6A2-53C5C78491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112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habits, extérieur, personne&#10;&#10;Description générée automatiquement">
            <a:extLst>
              <a:ext uri="{FF2B5EF4-FFF2-40B4-BE49-F238E27FC236}">
                <a16:creationId xmlns:a16="http://schemas.microsoft.com/office/drawing/2014/main" id="{B9D0BF8F-0A45-F8BF-2A5A-36269AFC78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451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391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habits, extérieur&#10;&#10;Description générée automatiquement">
            <a:extLst>
              <a:ext uri="{FF2B5EF4-FFF2-40B4-BE49-F238E27FC236}">
                <a16:creationId xmlns:a16="http://schemas.microsoft.com/office/drawing/2014/main" id="{2E33AEDD-E201-7921-CAAD-4E6791A984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32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extérieur, habits&#10;&#10;Description générée automatiquement">
            <a:extLst>
              <a:ext uri="{FF2B5EF4-FFF2-40B4-BE49-F238E27FC236}">
                <a16:creationId xmlns:a16="http://schemas.microsoft.com/office/drawing/2014/main" id="{FC151565-3C76-D6D0-29B5-358F196376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717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habits&#10;&#10;Description générée automatiquement">
            <a:extLst>
              <a:ext uri="{FF2B5EF4-FFF2-40B4-BE49-F238E27FC236}">
                <a16:creationId xmlns:a16="http://schemas.microsoft.com/office/drawing/2014/main" id="{7D075EF0-1B47-4962-7001-CEFFCA0231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261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habits, maillot de bain&#10;&#10;Description générée automatiquement">
            <a:extLst>
              <a:ext uri="{FF2B5EF4-FFF2-40B4-BE49-F238E27FC236}">
                <a16:creationId xmlns:a16="http://schemas.microsoft.com/office/drawing/2014/main" id="{794B2F5A-D32A-62ED-857F-960288F8E7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3" r="1" b="4241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86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maillot de bain, posant&#10;&#10;Description générée automatiquement">
            <a:extLst>
              <a:ext uri="{FF2B5EF4-FFF2-40B4-BE49-F238E27FC236}">
                <a16:creationId xmlns:a16="http://schemas.microsoft.com/office/drawing/2014/main" id="{0848C149-9A8D-E1C8-39C9-91CDBBC8DA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20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au, habits, extérieur&#10;&#10;Description générée automatiquement">
            <a:extLst>
              <a:ext uri="{FF2B5EF4-FFF2-40B4-BE49-F238E27FC236}">
                <a16:creationId xmlns:a16="http://schemas.microsoft.com/office/drawing/2014/main" id="{005AD224-E6F0-E980-646E-448838EA70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9" r="1" b="39225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26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habits, eau&#10;&#10;Description générée automatiquement">
            <a:extLst>
              <a:ext uri="{FF2B5EF4-FFF2-40B4-BE49-F238E27FC236}">
                <a16:creationId xmlns:a16="http://schemas.microsoft.com/office/drawing/2014/main" id="{C735387D-243E-CCCB-4438-03EA910A65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718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habits, extérieur&#10;&#10;Description générée automatiquement">
            <a:extLst>
              <a:ext uri="{FF2B5EF4-FFF2-40B4-BE49-F238E27FC236}">
                <a16:creationId xmlns:a16="http://schemas.microsoft.com/office/drawing/2014/main" id="{9D0ED4CA-BDAA-F7EB-24C6-F915423731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" r="1" b="43410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57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personne, habits, extérieur&#10;&#10;Description générée automatiquement">
            <a:extLst>
              <a:ext uri="{FF2B5EF4-FFF2-40B4-BE49-F238E27FC236}">
                <a16:creationId xmlns:a16="http://schemas.microsoft.com/office/drawing/2014/main" id="{A6312C3B-5FE3-7F90-F010-3FC926FB6B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3574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9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extérieur, habits, personne&#10;&#10;Description générée automatiquement">
            <a:extLst>
              <a:ext uri="{FF2B5EF4-FFF2-40B4-BE49-F238E27FC236}">
                <a16:creationId xmlns:a16="http://schemas.microsoft.com/office/drawing/2014/main" id="{4F59965F-3E78-B6BE-A1EF-629393D587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6" b="4766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17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n&#10;&#10;Description générée automatiquement">
            <a:extLst>
              <a:ext uri="{FF2B5EF4-FFF2-40B4-BE49-F238E27FC236}">
                <a16:creationId xmlns:a16="http://schemas.microsoft.com/office/drawing/2014/main" id="{2D6DDBE0-09CB-DAB2-2122-E9A583E79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95" y="0"/>
            <a:ext cx="51534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627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llot de bain&#10;&#10;Description générée automatiquement">
            <a:extLst>
              <a:ext uri="{FF2B5EF4-FFF2-40B4-BE49-F238E27FC236}">
                <a16:creationId xmlns:a16="http://schemas.microsoft.com/office/drawing/2014/main" id="{7DF163BA-E9AA-B095-C992-B5CD5931D7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95" y="0"/>
            <a:ext cx="51534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418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743284C-70E9-C4C2-E60F-44BAA762DCCE}"/>
              </a:ext>
            </a:extLst>
          </p:cNvPr>
          <p:cNvSpPr/>
          <p:nvPr/>
        </p:nvSpPr>
        <p:spPr>
          <a:xfrm>
            <a:off x="3147570" y="2967335"/>
            <a:ext cx="28488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 END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6169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fallOver"/>
      </p:transition>
    </mc:Choice>
    <mc:Fallback>
      <p:transition spd="slow" advClick="0" advTm="6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3</Words>
  <Application>Microsoft Office PowerPoint</Application>
  <PresentationFormat>Affichage à l'écran (4:3)</PresentationFormat>
  <Paragraphs>2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2022-09-01T05:41:55Z</dcterms:created>
  <dcterms:modified xsi:type="dcterms:W3CDTF">2022-09-01T05:59:58Z</dcterms:modified>
</cp:coreProperties>
</file>