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73" r:id="rId6"/>
    <p:sldId id="308" r:id="rId7"/>
    <p:sldId id="307" r:id="rId8"/>
    <p:sldId id="309" r:id="rId9"/>
    <p:sldId id="306" r:id="rId10"/>
    <p:sldId id="305" r:id="rId11"/>
    <p:sldId id="281" r:id="rId12"/>
    <p:sldId id="304" r:id="rId13"/>
    <p:sldId id="278" r:id="rId14"/>
    <p:sldId id="285" r:id="rId15"/>
    <p:sldId id="300" r:id="rId16"/>
    <p:sldId id="303" r:id="rId17"/>
    <p:sldId id="302" r:id="rId18"/>
    <p:sldId id="301" r:id="rId19"/>
    <p:sldId id="296" r:id="rId20"/>
    <p:sldId id="298" r:id="rId21"/>
    <p:sldId id="297" r:id="rId22"/>
    <p:sldId id="299" r:id="rId23"/>
    <p:sldId id="295" r:id="rId24"/>
    <p:sldId id="288" r:id="rId25"/>
    <p:sldId id="294" r:id="rId26"/>
    <p:sldId id="293" r:id="rId27"/>
    <p:sldId id="287" r:id="rId28"/>
    <p:sldId id="289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-168696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 40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>
            <a:hlinkClick r:id="" action="ppaction://noaction">
              <a:snd r:embed="rId2" name="Love song.wav"/>
            </a:hlinkClick>
            <a:extLst>
              <a:ext uri="{FF2B5EF4-FFF2-40B4-BE49-F238E27FC236}">
                <a16:creationId xmlns:a16="http://schemas.microsoft.com/office/drawing/2014/main" id="{5794FDFF-115B-820A-8640-FFA0639AC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2792" y="476672"/>
            <a:ext cx="518351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8988AE3-E8C5-5298-60DA-05DCDE6AED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497809"/>
            <a:ext cx="7881648" cy="5883519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DF83910-FE3E-6D7C-31C3-9A4F533BE5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2624" y="497810"/>
            <a:ext cx="3201128" cy="5883518"/>
          </a:xfrm>
          <a:prstGeom prst="rect">
            <a:avLst/>
          </a:prstGeom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A208B9F0-0BE6-B198-78C1-645EEC7DB27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8B4E1446-5503-173F-BA9F-B2C9A3C95A0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26313" y="343956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168ED1D0-9DDE-2174-0078-FC4C8B930094}"/>
              </a:ext>
            </a:extLst>
          </p:cNvPr>
          <p:cNvSpPr/>
          <p:nvPr/>
        </p:nvSpPr>
        <p:spPr>
          <a:xfrm>
            <a:off x="662624" y="497808"/>
            <a:ext cx="10866752" cy="588351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ove so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6" name="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AB79E33-1FDA-D8FA-508D-A36A96DA241C}"/>
              </a:ext>
            </a:extLst>
          </p:cNvPr>
          <p:cNvSpPr/>
          <p:nvPr/>
        </p:nvSpPr>
        <p:spPr>
          <a:xfrm>
            <a:off x="0" y="6116966"/>
            <a:ext cx="12192000" cy="7410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69EF4432-9784-5E51-F05D-20C4758A20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116966"/>
            <a:ext cx="108407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photo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      foto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380E642-97CD-8126-F444-2E48B0D269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476672"/>
            <a:ext cx="7632848" cy="564029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38C01FC-C362-DE29-7D35-D901D3375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476672"/>
            <a:ext cx="3168352" cy="5640294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7B81F303-8AF1-45E6-E473-2BF77A29737E}"/>
              </a:ext>
            </a:extLst>
          </p:cNvPr>
          <p:cNvSpPr/>
          <p:nvPr/>
        </p:nvSpPr>
        <p:spPr>
          <a:xfrm>
            <a:off x="695400" y="476672"/>
            <a:ext cx="10801200" cy="564029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7C5DD30F-8892-8037-A196-DDDAF37E2C27}"/>
              </a:ext>
            </a:extLst>
          </p:cNvPr>
          <p:cNvSpPr/>
          <p:nvPr/>
        </p:nvSpPr>
        <p:spPr>
          <a:xfrm>
            <a:off x="1271464" y="1988840"/>
            <a:ext cx="3888432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Romantické foto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21B576-11F0-AA57-F211-13D6D62E1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CB419284-A407-D8B8-2B62-913F58FE9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97859B9-79DC-004A-48FC-6CF426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4744"/>
            <a:ext cx="10801200" cy="587658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6942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D515C8-1672-BCD5-BEB8-9CEB252244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68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FE7512-1C55-A33A-A1FE-752DAFD46E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878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447EFD-B1A8-747B-6E33-FAAE48716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579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7A5E13-341B-FBD6-FD92-DB933A21F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832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D3DC409-C876-65A0-7DD8-EA25117F3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C891BA6-D102-8CEC-8411-ECEEF127DB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Rovnoramenný trojúhelník 5">
            <a:extLst>
              <a:ext uri="{FF2B5EF4-FFF2-40B4-BE49-F238E27FC236}">
                <a16:creationId xmlns:a16="http://schemas.microsoft.com/office/drawing/2014/main" id="{2294AF83-8649-D0EE-402F-2B5C86B2C902}"/>
              </a:ext>
            </a:extLst>
          </p:cNvPr>
          <p:cNvSpPr/>
          <p:nvPr/>
        </p:nvSpPr>
        <p:spPr>
          <a:xfrm rot="4779687">
            <a:off x="1194593" y="397284"/>
            <a:ext cx="2838533" cy="32364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E406BA6D-4988-1166-7EB9-CE689C3036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83" y="906354"/>
            <a:ext cx="3535302" cy="1080120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85E99429-A7F5-4964-E477-E0D3B885121F}"/>
              </a:ext>
            </a:extLst>
          </p:cNvPr>
          <p:cNvSpPr/>
          <p:nvPr/>
        </p:nvSpPr>
        <p:spPr>
          <a:xfrm>
            <a:off x="-600744" y="1628800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BAEBB653-663F-4041-9676-6B36F33F97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2924944"/>
            <a:ext cx="576064" cy="96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84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D550B1-395E-A7A2-0539-D4FC1E996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9420"/>
            <a:ext cx="10801200" cy="59119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DF85C3-4F21-66E8-0C55-ED65877F9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5202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062B63-3CD9-EDD9-FAAA-6514D531C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671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AA7A56-E46B-2E06-1989-A3592D747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364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DA794E-C497-2FEF-4950-9A437A9B7C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372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36BB3DC-C2A6-84F4-32AE-CA51C86CFE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6562"/>
            <a:ext cx="10801200" cy="58447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295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FEDD17-9424-BC1D-7FAF-DFDC14AB6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693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476DF9-A6E3-F760-592F-4FFF068B4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294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3F5BB0-960B-2DB8-22CA-F39E942AC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9073008" cy="590465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81FAA51-DF64-5B98-90BC-ABB7AE78B8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80376" y="548678"/>
            <a:ext cx="2016224" cy="5832649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3E50FD8A-3A0B-2C7F-A646-DB01E28A975F}"/>
              </a:ext>
            </a:extLst>
          </p:cNvPr>
          <p:cNvSpPr/>
          <p:nvPr/>
        </p:nvSpPr>
        <p:spPr>
          <a:xfrm>
            <a:off x="661800" y="548678"/>
            <a:ext cx="10834799" cy="594066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27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238542-A2E4-EB8A-CDB1-189942202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5165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5AD658-14EB-ED97-29BD-5F0F7754ED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710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B2078F-D69C-1952-7678-EEC315F8F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B5979C3-B2F0-DA80-C480-14C79947E7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54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87F4C8-7FDC-24FA-0F5D-9779C81C4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827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165F45A-A2F0-16D9-BAFA-C22E4193C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3DB258-E995-DFCA-4D21-641A92F71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18356"/>
            <a:ext cx="10800369" cy="59629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A78FDE8-4062-758E-0886-9A9392F62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72708" y="6590097"/>
            <a:ext cx="697911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EA52EED-93F3-73EC-0E49-C21D2CA953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56" y="494109"/>
            <a:ext cx="10798643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F5BB5D8B-EF9D-B3CB-DD37-E1DA15B6A7CE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906621E8-CB6D-1760-2A73-97FC5AFC4BD5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60A0D12-3E39-D171-41F9-4DA8C0D75CA7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E9854DD-253F-80CC-AD73-73259B48C2A4}"/>
              </a:ext>
            </a:extLst>
          </p:cNvPr>
          <p:cNvSpPr/>
          <p:nvPr/>
        </p:nvSpPr>
        <p:spPr>
          <a:xfrm>
            <a:off x="8832304" y="575766"/>
            <a:ext cx="2895826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</a:t>
            </a:r>
          </a:p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87</Words>
  <Application>Microsoft Office PowerPoint</Application>
  <PresentationFormat>Širokoúhlá obrazovka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2022-08-31T17:18:41Z</dcterms:modified>
</cp:coreProperties>
</file>