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  <p:sldId id="294" r:id="rId4"/>
    <p:sldId id="303" r:id="rId5"/>
    <p:sldId id="302" r:id="rId6"/>
    <p:sldId id="309" r:id="rId7"/>
    <p:sldId id="301" r:id="rId8"/>
    <p:sldId id="313" r:id="rId9"/>
    <p:sldId id="312" r:id="rId10"/>
    <p:sldId id="314" r:id="rId11"/>
    <p:sldId id="311" r:id="rId12"/>
    <p:sldId id="310" r:id="rId13"/>
    <p:sldId id="298" r:id="rId14"/>
    <p:sldId id="315" r:id="rId15"/>
    <p:sldId id="317" r:id="rId16"/>
    <p:sldId id="318" r:id="rId17"/>
    <p:sldId id="296" r:id="rId18"/>
    <p:sldId id="295" r:id="rId19"/>
    <p:sldId id="300" r:id="rId20"/>
    <p:sldId id="306" r:id="rId21"/>
    <p:sldId id="305" r:id="rId22"/>
    <p:sldId id="316" r:id="rId23"/>
    <p:sldId id="323" r:id="rId24"/>
    <p:sldId id="328" r:id="rId25"/>
    <p:sldId id="327" r:id="rId26"/>
    <p:sldId id="326" r:id="rId27"/>
    <p:sldId id="324" r:id="rId28"/>
    <p:sldId id="321" r:id="rId29"/>
    <p:sldId id="320" r:id="rId30"/>
    <p:sldId id="304" r:id="rId31"/>
    <p:sldId id="307" r:id="rId32"/>
    <p:sldId id="292" r:id="rId33"/>
    <p:sldId id="291" r:id="rId34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54A6"/>
    <a:srgbClr val="F4D4E9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0" autoAdjust="0"/>
    <p:restoredTop sz="94660"/>
  </p:normalViewPr>
  <p:slideViewPr>
    <p:cSldViewPr>
      <p:cViewPr varScale="1">
        <p:scale>
          <a:sx n="63" d="100"/>
          <a:sy n="63" d="100"/>
        </p:scale>
        <p:origin x="10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Radiopřijímače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Radio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receivers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2" name="Obrázek 1">
            <a:hlinkClick r:id="" action="ppaction://noaction">
              <a:snd r:embed="rId2" name="I miss you.wav"/>
            </a:hlinkClick>
            <a:extLst>
              <a:ext uri="{FF2B5EF4-FFF2-40B4-BE49-F238E27FC236}">
                <a16:creationId xmlns:a16="http://schemas.microsoft.com/office/drawing/2014/main" id="{153B1BAF-B716-2093-980B-708727909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6712" y="548680"/>
            <a:ext cx="399605" cy="360040"/>
          </a:xfrm>
          <a:prstGeom prst="rect">
            <a:avLst/>
          </a:prstGeom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2FC6B5F3-E79B-A440-6131-E06C4A57EE4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88024" y="213285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810556A8-9E18-589F-C1CB-0CB4343BF9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037" y="1484784"/>
            <a:ext cx="2915728" cy="3510951"/>
          </a:xfrm>
          <a:prstGeom prst="rect">
            <a:avLst/>
          </a:prstGeom>
        </p:spPr>
      </p:pic>
      <p:sp>
        <p:nvSpPr>
          <p:cNvPr id="9" name="WordArt 14">
            <a:extLst>
              <a:ext uri="{FF2B5EF4-FFF2-40B4-BE49-F238E27FC236}">
                <a16:creationId xmlns:a16="http://schemas.microsoft.com/office/drawing/2014/main" id="{1CCF3354-4420-5B6B-D74A-02FC237B073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28660" y="342900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0C77AF5-F821-5B6C-E061-89EFC6095F6F}"/>
              </a:ext>
            </a:extLst>
          </p:cNvPr>
          <p:cNvSpPr/>
          <p:nvPr/>
        </p:nvSpPr>
        <p:spPr>
          <a:xfrm>
            <a:off x="1531778" y="1184354"/>
            <a:ext cx="5992550" cy="4044846"/>
          </a:xfrm>
          <a:prstGeom prst="rect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57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I miss you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6" name="I miss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6E1552E-2C5D-7AE6-C2D7-3F61F4500FF8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B5B4F19-B636-3348-5E3E-E372A8FE9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060848"/>
            <a:ext cx="5184576" cy="3033287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F6CB66B-684C-A1FA-51E4-13912655A112}"/>
              </a:ext>
            </a:extLst>
          </p:cNvPr>
          <p:cNvSpPr/>
          <p:nvPr/>
        </p:nvSpPr>
        <p:spPr>
          <a:xfrm>
            <a:off x="1521265" y="1274857"/>
            <a:ext cx="59766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Radiopřijímače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03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1153E840-62E7-2DCA-CCE5-6BE6BE3F4766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6437C8B-6525-FEDC-868B-F0F35F7591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556792"/>
            <a:ext cx="4896544" cy="338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23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75E163B9-B62B-C16D-6993-F2F297334198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3139AA7-9667-AB8C-18E4-50AAA23DC9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582" y="1196752"/>
            <a:ext cx="2592288" cy="36004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1D2B63E-2D5F-0986-B93B-A054CC906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320" y="1340768"/>
            <a:ext cx="2870605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5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8B69F0A6-AFAF-5C3F-D7ED-13D7007803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1124744"/>
            <a:ext cx="6048672" cy="4104456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544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CB7C10A-6636-EEEA-509E-0843990E6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48672" cy="4176464"/>
          </a:xfrm>
          <a:prstGeom prst="rect">
            <a:avLst/>
          </a:prstGeom>
          <a:ln w="317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169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95A3A61-708F-43C7-8925-B60BDE0A5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80729"/>
            <a:ext cx="6048672" cy="4248472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3121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E4D1BE1-D36D-D381-9BC6-6ECA55D46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48672" cy="41764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3997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FBF9FAB-FB9F-4D4F-BFFD-5243A62F36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48672" cy="4176464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175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833451C-D25F-A9F7-1279-CCD5A7D55948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17AD5C2-929A-2B10-E230-C9C3683CFF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62401"/>
            <a:ext cx="4968552" cy="3357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7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0EA90368-306E-77C3-4119-A806B9EFCBC1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12C353C-11FF-0029-B558-22064DD0D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928" y="1271621"/>
            <a:ext cx="5010136" cy="373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49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81FC8E2-F7AB-D9BE-15B0-A7D688547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48672" cy="4176464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B094534-8F52-5114-1740-E16CDCA283A5}"/>
              </a:ext>
            </a:extLst>
          </p:cNvPr>
          <p:cNvSpPr/>
          <p:nvPr/>
        </p:nvSpPr>
        <p:spPr>
          <a:xfrm>
            <a:off x="1547664" y="1052736"/>
            <a:ext cx="6048672" cy="4176464"/>
          </a:xfrm>
          <a:prstGeom prst="rect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57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6DE4BA6-7F86-1F90-E506-A14FEDD80B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48672" cy="4176464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6258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F132175-4A09-1129-374B-6257B0A06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48672" cy="4176464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DD5896B-07BE-5325-027F-5A74657B5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13" y="1123109"/>
            <a:ext cx="2070340" cy="36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3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0EA90368-306E-77C3-4119-A806B9EFCBC1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41B3746-F0A6-F103-1AF4-5601ABB07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334" y="1484784"/>
            <a:ext cx="5235331" cy="329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BE0440-2137-22C3-CE1F-63A36EBD4D24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8CE69E9-4589-6FA1-272D-7BCAB52A3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65525"/>
            <a:ext cx="4896544" cy="3434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3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294BC1D-87ED-8E5E-C2F9-88FF41CD9258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95551F6-35F5-0067-B314-94056519E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67742"/>
            <a:ext cx="4896544" cy="347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2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426D9CF8-33DB-2BCE-0812-50B2CD3A737E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F7B5A3-7191-C954-4DB9-762EE16712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175" y="1451841"/>
            <a:ext cx="5549494" cy="337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1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7182129-C303-FF5C-5957-7CFDF5EFE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76664" cy="4176464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759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F69005E-ACE5-2094-104C-48C2F43D324E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F37AF2E-A29C-9BA7-A8A1-85E5E303E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116" y="1369318"/>
            <a:ext cx="5277767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2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309356F-F1C5-922E-5514-570BB80CC9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82615"/>
            <a:ext cx="5976664" cy="4146585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310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60E82AA-31BC-5497-A01C-D9BAF00245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76664" cy="41764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9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0F94277-DA6C-CC5B-C4C6-465FC6658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76664" cy="417646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089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93468D0-B5F1-E2D0-D4C7-DA468CE33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76664" cy="41764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095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789B1A6-AFEA-831C-8D28-53BA71097C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76664" cy="4176464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0523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F69005E-ACE5-2094-104C-48C2F43D324E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8E58D1E-1677-606F-63C5-605527CAB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441" y="1227175"/>
            <a:ext cx="5279109" cy="38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  <a:ln w="28575">
            <a:solidFill>
              <a:srgbClr val="D454A6"/>
            </a:solidFill>
          </a:ln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9C42ED83-34B9-37CE-5C96-081B4C225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76664" cy="417646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2807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7DD8B02-CBF4-9184-E857-21B9219737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668" y="980728"/>
            <a:ext cx="5976664" cy="417646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732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6BF14C1E-6350-34CF-43BB-143E3D477C34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E7780A7-97E7-EF1E-73FC-2B2AC1B9C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268760"/>
            <a:ext cx="4320480" cy="381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2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6415F3C2-07C6-9488-F2E0-612F9C3453AD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2341597-A599-58D1-76CF-4116C8D571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041" y="1320625"/>
            <a:ext cx="5763910" cy="364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15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D7E82276-79A1-4792-A4BA-3879C15E86BF}"/>
              </a:ext>
            </a:extLst>
          </p:cNvPr>
          <p:cNvSpPr/>
          <p:nvPr/>
        </p:nvSpPr>
        <p:spPr>
          <a:xfrm>
            <a:off x="1547664" y="1052736"/>
            <a:ext cx="5976664" cy="41764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58E6D4C-93AF-C590-07AA-3AD1CB2371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73732"/>
            <a:ext cx="5184576" cy="373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1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35AF4F5-D5B6-9447-22FB-9383D1F6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0"/>
            <a:ext cx="8280920" cy="6858000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48002A52-84B4-EE8F-9CDC-5E0AA8CCFCCC}"/>
              </a:ext>
            </a:extLst>
          </p:cNvPr>
          <p:cNvSpPr/>
          <p:nvPr/>
        </p:nvSpPr>
        <p:spPr>
          <a:xfrm>
            <a:off x="0" y="6608683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419C439-525B-E281-C250-B439DCAA7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80728"/>
            <a:ext cx="5976664" cy="4221088"/>
          </a:xfrm>
          <a:prstGeom prst="rect">
            <a:avLst/>
          </a:prstGeom>
          <a:ln w="19050">
            <a:solidFill>
              <a:srgbClr val="D454A6"/>
            </a:solidFill>
          </a:ln>
        </p:spPr>
      </p:pic>
      <p:pic>
        <p:nvPicPr>
          <p:cNvPr id="4" name="Picture 1" descr="The_End_Animated.gif">
            <a:extLst>
              <a:ext uri="{FF2B5EF4-FFF2-40B4-BE49-F238E27FC236}">
                <a16:creationId xmlns:a16="http://schemas.microsoft.com/office/drawing/2014/main" id="{BC826F07-86BC-70BA-7E10-371A9FBED1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2863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967B69E6-C945-1F3F-999D-D3C77396D6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346" y="6228638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1F525D9A-17B1-770B-5673-4B8482F1CA7F}"/>
              </a:ext>
            </a:extLst>
          </p:cNvPr>
          <p:cNvSpPr/>
          <p:nvPr/>
        </p:nvSpPr>
        <p:spPr>
          <a:xfrm>
            <a:off x="3563888" y="4293096"/>
            <a:ext cx="19442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nice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A0BB3A5-8DC9-2C0A-FFD9-DF71AD175C6E}"/>
              </a:ext>
            </a:extLst>
          </p:cNvPr>
          <p:cNvSpPr/>
          <p:nvPr/>
        </p:nvSpPr>
        <p:spPr>
          <a:xfrm>
            <a:off x="1774940" y="2619493"/>
            <a:ext cx="142832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</a:t>
            </a:r>
          </a:p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625CF56-D6E6-33B9-44AB-92225A692E53}"/>
              </a:ext>
            </a:extLst>
          </p:cNvPr>
          <p:cNvSpPr/>
          <p:nvPr/>
        </p:nvSpPr>
        <p:spPr>
          <a:xfrm>
            <a:off x="5685726" y="2598003"/>
            <a:ext cx="183860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dag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26FF3B8-EBBF-31DF-6386-6E86F3476D79}"/>
              </a:ext>
            </a:extLst>
          </p:cNvPr>
          <p:cNvSpPr/>
          <p:nvPr/>
        </p:nvSpPr>
        <p:spPr>
          <a:xfrm>
            <a:off x="3473617" y="980728"/>
            <a:ext cx="2124757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</a:t>
            </a:r>
          </a:p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krásný</a:t>
            </a:r>
          </a:p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den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19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390</TotalTime>
  <Words>33</Words>
  <Application>Microsoft Office PowerPoint</Application>
  <PresentationFormat>Předvádění na obrazovce (4:3)</PresentationFormat>
  <Paragraphs>16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2022-08-31T12:34:27Z</dcterms:modified>
</cp:coreProperties>
</file>