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7" r:id="rId3"/>
    <p:sldId id="257" r:id="rId4"/>
    <p:sldId id="262" r:id="rId5"/>
    <p:sldId id="258" r:id="rId6"/>
    <p:sldId id="259" r:id="rId7"/>
    <p:sldId id="261" r:id="rId8"/>
    <p:sldId id="264" r:id="rId9"/>
    <p:sldId id="265" r:id="rId10"/>
    <p:sldId id="266" r:id="rId11"/>
    <p:sldId id="263" r:id="rId12"/>
    <p:sldId id="268" r:id="rId13"/>
    <p:sldId id="260" r:id="rId14"/>
    <p:sldId id="269" r:id="rId15"/>
    <p:sldId id="270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7NwWQ21kvHoRBGimhNukA==" hashData="f283XUECDIc3eHS8jrPqS7E9B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F0E2D-9837-45AB-B8E4-B28B15AC647D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9B9EF-F1A4-4A5C-957A-535EE37D06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569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090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794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6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0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328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05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683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6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168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570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713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1A996-EA7F-4FE6-B665-53AD71F33B42}" type="datetimeFigureOut">
              <a:rPr lang="fr-FR" smtClean="0"/>
              <a:t>10/10/2012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284B9-80EB-48A2-BDC9-9A120ABCAF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937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lejardindesroses.e-monsite.com/" TargetMode="External"/><Relationship Id="rId3" Type="http://schemas.openxmlformats.org/officeDocument/2006/relationships/hyperlink" Target="http://www.nadegeange.com/" TargetMode="External"/><Relationship Id="rId7" Type="http://schemas.openxmlformats.org/officeDocument/2006/relationships/image" Target="../media/image1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hyperlink" Target="mailto:Vero.b57@gmail.com" TargetMode="External"/><Relationship Id="rId4" Type="http://schemas.openxmlformats.org/officeDocument/2006/relationships/image" Target="../media/image17.jp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45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124403" y="1167135"/>
            <a:ext cx="434285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Je vous </a:t>
            </a:r>
          </a:p>
          <a:p>
            <a:pPr algn="ctr"/>
            <a:r>
              <a:rPr lang="fr-FR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souhaite</a:t>
            </a:r>
          </a:p>
          <a:p>
            <a:pPr algn="ctr"/>
            <a:r>
              <a:rPr lang="fr-FR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Un  bel hiver</a:t>
            </a:r>
            <a:endParaRPr lang="fr-F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6309320"/>
            <a:ext cx="475200" cy="2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00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  <p:sndAc>
          <p:stSnd loop="1">
            <p:snd r:embed="rId2" name="puissance C%E9leste.wav"/>
          </p:stSnd>
        </p:sndAc>
      </p:transition>
    </mc:Choice>
    <mc:Fallback xmlns="">
      <p:transition spd="slow" advClick="0" advTm="3000">
        <p:fade/>
        <p:sndAc>
          <p:stSnd loop="1">
            <p:snd r:embed="rId5" name="puissance C%E9lest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5725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67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413943" cy="70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8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dir="in"/>
      </p:transition>
    </mc:Choice>
    <mc:Fallback xmlns="">
      <p:transition spd="slow" advClick="0" advTm="3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725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5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/>
      </p:transition>
    </mc:Choice>
    <mc:Fallback xmlns="">
      <p:transition spd="slow" advClick="0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1" y="344881"/>
            <a:ext cx="8048625" cy="60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0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36712"/>
            <a:ext cx="5600067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81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424"/>
            <a:ext cx="9144000" cy="763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3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/>
      </p:transition>
    </mc:Choice>
    <mc:Fallback xmlns="">
      <p:transition spd="slow" advClick="0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725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6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5725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00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dir="in"/>
      </p:transition>
    </mc:Choice>
    <mc:Fallback xmlns="">
      <p:transition spd="slow" advClick="0" advTm="3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908720"/>
            <a:ext cx="4323310" cy="50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47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1366"/>
            <a:ext cx="8448000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0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484784"/>
            <a:ext cx="5921298" cy="4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lus/>
      </p:transition>
    </mc:Choice>
    <mc:Fallback xmlns="">
      <p:transition spd="slow" advClick="0" advTm="3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51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725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82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6672" y="-68818"/>
            <a:ext cx="6772500" cy="691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572000" y="548680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          </a:t>
            </a:r>
            <a:r>
              <a:rPr lang="fr-FR" dirty="0" smtClean="0">
                <a:latin typeface="Jokerman" pitchFamily="82" charset="0"/>
              </a:rPr>
              <a:t>toutes les créations de ce </a:t>
            </a:r>
            <a:r>
              <a:rPr lang="fr-FR" dirty="0" err="1" smtClean="0">
                <a:latin typeface="Jokerman" pitchFamily="82" charset="0"/>
              </a:rPr>
              <a:t>pps</a:t>
            </a:r>
            <a:endParaRPr lang="fr-FR" dirty="0" smtClean="0">
              <a:latin typeface="Jokerman" pitchFamily="82" charset="0"/>
            </a:endParaRPr>
          </a:p>
          <a:p>
            <a:r>
              <a:rPr lang="fr-FR" dirty="0" smtClean="0">
                <a:latin typeface="Jokerman" pitchFamily="82" charset="0"/>
              </a:rPr>
              <a:t>          Viennent de chez </a:t>
            </a:r>
            <a:r>
              <a:rPr lang="fr-FR" dirty="0" smtClean="0">
                <a:latin typeface="Jokerman" pitchFamily="82" charset="0"/>
              </a:rPr>
              <a:t>Cheryl et de son amie jardin de rose</a:t>
            </a:r>
            <a:endParaRPr lang="fr-FR" dirty="0" smtClean="0">
              <a:latin typeface="Jokerman" pitchFamily="82" charset="0"/>
            </a:endParaRPr>
          </a:p>
          <a:p>
            <a:r>
              <a:rPr lang="fr-FR" dirty="0" smtClean="0">
                <a:latin typeface="Jokerman" pitchFamily="82" charset="0"/>
              </a:rPr>
              <a:t>                                             Merci à toi </a:t>
            </a:r>
            <a:endParaRPr lang="fr-FR" dirty="0">
              <a:latin typeface="Jokerman" pitchFamily="82" charset="0"/>
            </a:endParaRPr>
          </a:p>
        </p:txBody>
      </p:sp>
      <p:pic>
        <p:nvPicPr>
          <p:cNvPr id="5" name="Image 4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525" y="1988840"/>
            <a:ext cx="2437713" cy="432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156176" y="5986513"/>
            <a:ext cx="25202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hlinkClick r:id="rId5"/>
              </a:rPr>
              <a:t>Vero.b57@gmail.com</a:t>
            </a:r>
            <a:endParaRPr lang="fr-FR" sz="100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dirty="0" smtClean="0"/>
              <a:t>              2012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65037" y="4033232"/>
            <a:ext cx="2857500" cy="28575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4" y="1320"/>
            <a:ext cx="6192688" cy="6856680"/>
          </a:xfrm>
          <a:prstGeom prst="rect">
            <a:avLst/>
          </a:prstGeom>
        </p:spPr>
      </p:pic>
      <p:pic>
        <p:nvPicPr>
          <p:cNvPr id="9" name="Image 8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537" y="2636912"/>
            <a:ext cx="1905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0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11000">
        <p14:honeycomb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32</Words>
  <Application>Microsoft Office PowerPoint</Application>
  <PresentationFormat>Affichage à l'écran (4:3)</PresentationFormat>
  <Paragraphs>8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9</cp:revision>
  <dcterms:created xsi:type="dcterms:W3CDTF">2012-10-06T09:18:10Z</dcterms:created>
  <dcterms:modified xsi:type="dcterms:W3CDTF">2012-10-10T18:05:08Z</dcterms:modified>
</cp:coreProperties>
</file>