
<file path=[Content_Types].xml><?xml version="1.0" encoding="utf-8"?>
<Types xmlns="http://schemas.openxmlformats.org/package/2006/content-types">
  <Default Extension="gif" ContentType="image/gif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334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2.wav"/><Relationship Id="rId13" Type="http://schemas.openxmlformats.org/officeDocument/2006/relationships/audio" Target="../media/audio7.wav"/><Relationship Id="rId18" Type="http://schemas.openxmlformats.org/officeDocument/2006/relationships/audio" Target="../media/audio1.wav"/><Relationship Id="rId3" Type="http://schemas.openxmlformats.org/officeDocument/2006/relationships/image" Target="../media/image1.jpg"/><Relationship Id="rId7" Type="http://schemas.openxmlformats.org/officeDocument/2006/relationships/image" Target="../media/image5.gif"/><Relationship Id="rId12" Type="http://schemas.openxmlformats.org/officeDocument/2006/relationships/audio" Target="../media/audio6.wav"/><Relationship Id="rId17" Type="http://schemas.openxmlformats.org/officeDocument/2006/relationships/image" Target="../media/image6.gif"/><Relationship Id="rId2" Type="http://schemas.openxmlformats.org/officeDocument/2006/relationships/audio" Target="../media/audio1.wav"/><Relationship Id="rId16" Type="http://schemas.openxmlformats.org/officeDocument/2006/relationships/audio" Target="../media/audio10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g"/><Relationship Id="rId11" Type="http://schemas.openxmlformats.org/officeDocument/2006/relationships/audio" Target="../media/audio5.wav"/><Relationship Id="rId5" Type="http://schemas.openxmlformats.org/officeDocument/2006/relationships/image" Target="../media/image3.jpg"/><Relationship Id="rId15" Type="http://schemas.openxmlformats.org/officeDocument/2006/relationships/audio" Target="../media/audio9.wav"/><Relationship Id="rId10" Type="http://schemas.openxmlformats.org/officeDocument/2006/relationships/audio" Target="../media/audio4.wav"/><Relationship Id="rId4" Type="http://schemas.openxmlformats.org/officeDocument/2006/relationships/image" Target="../media/image2.jpg"/><Relationship Id="rId9" Type="http://schemas.openxmlformats.org/officeDocument/2006/relationships/audio" Target="../media/audio3.wav"/><Relationship Id="rId14" Type="http://schemas.openxmlformats.org/officeDocument/2006/relationships/audio" Target="../media/audio8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1405D420-2C2C-78E6-2ADA-687623D4990F}"/>
              </a:ext>
            </a:extLst>
          </p:cNvPr>
          <p:cNvSpPr/>
          <p:nvPr/>
        </p:nvSpPr>
        <p:spPr>
          <a:xfrm>
            <a:off x="0" y="2767280"/>
            <a:ext cx="9144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Volksmusik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52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B200D409-3B4F-4B0C-89A5-ED6A89DB87E6}"/>
              </a:ext>
            </a:extLst>
          </p:cNvPr>
          <p:cNvSpPr/>
          <p:nvPr/>
        </p:nvSpPr>
        <p:spPr>
          <a:xfrm>
            <a:off x="-1" y="501930"/>
            <a:ext cx="9122193" cy="565107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cs-CZ"/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0A6662B4-A36F-49B1-9AE1-14B15606ADA0}"/>
              </a:ext>
            </a:extLst>
          </p:cNvPr>
          <p:cNvSpPr/>
          <p:nvPr/>
        </p:nvSpPr>
        <p:spPr>
          <a:xfrm>
            <a:off x="0" y="495692"/>
            <a:ext cx="9122192" cy="565107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10158341-4709-4A9B-91AF-19E25B6ECD4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1268760"/>
            <a:ext cx="5760640" cy="4902933"/>
          </a:xfrm>
          <a:prstGeom prst="rect">
            <a:avLst/>
          </a:prstGeom>
        </p:spPr>
      </p:pic>
      <p:pic>
        <p:nvPicPr>
          <p:cNvPr id="8" name="Obrázek 7">
            <a:extLst>
              <a:ext uri="{FF2B5EF4-FFF2-40B4-BE49-F238E27FC236}">
                <a16:creationId xmlns:a16="http://schemas.microsoft.com/office/drawing/2014/main" id="{0D2422D7-2FD8-4E15-9E77-522CD028317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1807" y="1022679"/>
            <a:ext cx="1669871" cy="5124091"/>
          </a:xfrm>
          <a:prstGeom prst="rect">
            <a:avLst/>
          </a:prstGeom>
        </p:spPr>
      </p:pic>
      <p:pic>
        <p:nvPicPr>
          <p:cNvPr id="10" name="Obrázek 9">
            <a:extLst>
              <a:ext uri="{FF2B5EF4-FFF2-40B4-BE49-F238E27FC236}">
                <a16:creationId xmlns:a16="http://schemas.microsoft.com/office/drawing/2014/main" id="{8515C13F-9D66-4023-B378-02705738DC5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1979712" y="501930"/>
            <a:ext cx="5112568" cy="838838"/>
          </a:xfrm>
          <a:prstGeom prst="rect">
            <a:avLst/>
          </a:prstGeom>
        </p:spPr>
      </p:pic>
      <p:sp>
        <p:nvSpPr>
          <p:cNvPr id="14" name="3 Rectángulo">
            <a:extLst>
              <a:ext uri="{FF2B5EF4-FFF2-40B4-BE49-F238E27FC236}">
                <a16:creationId xmlns:a16="http://schemas.microsoft.com/office/drawing/2014/main" id="{8EC9AE18-1BCF-4595-A17D-5AA128AA2FB8}"/>
              </a:ext>
            </a:extLst>
          </p:cNvPr>
          <p:cNvSpPr/>
          <p:nvPr/>
        </p:nvSpPr>
        <p:spPr>
          <a:xfrm>
            <a:off x="21806" y="6159246"/>
            <a:ext cx="9122194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32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www.yatata-blog.eu</a:t>
            </a:r>
            <a:endParaRPr lang="es-ES" sz="3200" b="1" spc="38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" name="3 Rectángulo">
            <a:extLst>
              <a:ext uri="{FF2B5EF4-FFF2-40B4-BE49-F238E27FC236}">
                <a16:creationId xmlns:a16="http://schemas.microsoft.com/office/drawing/2014/main" id="{2665C01C-B898-4F24-B5F5-4052330F0147}"/>
              </a:ext>
            </a:extLst>
          </p:cNvPr>
          <p:cNvSpPr/>
          <p:nvPr/>
        </p:nvSpPr>
        <p:spPr>
          <a:xfrm>
            <a:off x="-21810" y="706913"/>
            <a:ext cx="9144001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36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VOLKSMUSIK  52</a:t>
            </a:r>
            <a:endParaRPr lang="es-ES" sz="36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9" name="Rectangle 21">
            <a:extLst>
              <a:ext uri="{FF2B5EF4-FFF2-40B4-BE49-F238E27FC236}">
                <a16:creationId xmlns:a16="http://schemas.microsoft.com/office/drawing/2014/main" id="{B2A4C2AB-6556-458B-A550-FA59FA189A2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144" y="520615"/>
            <a:ext cx="9085900" cy="5651078"/>
          </a:xfrm>
          <a:prstGeom prst="rect">
            <a:avLst/>
          </a:prstGeom>
          <a:noFill/>
          <a:ln w="127000">
            <a:solidFill>
              <a:srgbClr val="00206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pic>
        <p:nvPicPr>
          <p:cNvPr id="21" name="Picture 55">
            <a:hlinkClick r:id="" action="ppaction://noaction">
              <a:snd r:embed="rId2" name="10 Südböhmische Polka.wav"/>
            </a:hlinkClick>
            <a:extLst>
              <a:ext uri="{FF2B5EF4-FFF2-40B4-BE49-F238E27FC236}">
                <a16:creationId xmlns:a16="http://schemas.microsoft.com/office/drawing/2014/main" id="{A0A88855-C15B-4DAE-8B7D-DC1CFCCC317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1527" y="1599325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55">
            <a:hlinkClick r:id="" action="ppaction://noaction">
              <a:snd r:embed="rId8" name="6 Lieblings polka.wav"/>
            </a:hlinkClick>
            <a:extLst>
              <a:ext uri="{FF2B5EF4-FFF2-40B4-BE49-F238E27FC236}">
                <a16:creationId xmlns:a16="http://schemas.microsoft.com/office/drawing/2014/main" id="{74CEE91D-8065-4867-A9B0-D5A3FBF46D5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9751" y="4530691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55">
            <a:hlinkClick r:id="" action="ppaction://noaction">
              <a:snd r:embed="rId9" name="8 Tanz ma an boarishen.wav"/>
            </a:hlinkClick>
            <a:extLst>
              <a:ext uri="{FF2B5EF4-FFF2-40B4-BE49-F238E27FC236}">
                <a16:creationId xmlns:a16="http://schemas.microsoft.com/office/drawing/2014/main" id="{737D99AB-B678-4AED-A766-4763E7F357B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6445" y="3051612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55">
            <a:hlinkClick r:id="" action="ppaction://noaction">
              <a:snd r:embed="rId10" name="9 Mia san Tiroler.wav"/>
            </a:hlinkClick>
            <a:extLst>
              <a:ext uri="{FF2B5EF4-FFF2-40B4-BE49-F238E27FC236}">
                <a16:creationId xmlns:a16="http://schemas.microsoft.com/office/drawing/2014/main" id="{835BE563-444B-44F4-90F4-AD024200812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1527" y="2313082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55">
            <a:hlinkClick r:id="" action="ppaction://noaction">
              <a:snd r:embed="rId11" name="7 Main Heimatland.wav"/>
            </a:hlinkClick>
            <a:extLst>
              <a:ext uri="{FF2B5EF4-FFF2-40B4-BE49-F238E27FC236}">
                <a16:creationId xmlns:a16="http://schemas.microsoft.com/office/drawing/2014/main" id="{D5627627-A3C0-4A8D-A9A6-E5C4A36BA22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1527" y="3792161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55">
            <a:hlinkClick r:id="" action="ppaction://noaction">
              <a:snd r:embed="rId12" name="1 Lass die Sonne wieder schaine.wav"/>
            </a:hlinkClick>
            <a:extLst>
              <a:ext uri="{FF2B5EF4-FFF2-40B4-BE49-F238E27FC236}">
                <a16:creationId xmlns:a16="http://schemas.microsoft.com/office/drawing/2014/main" id="{AC36BEEF-19CF-4318-9E39-C7857C918B9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9812" y="1600219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55">
            <a:hlinkClick r:id="" action="ppaction://noaction">
              <a:snd r:embed="rId13" name="5 Bayerwald polka.wav"/>
            </a:hlinkClick>
            <a:extLst>
              <a:ext uri="{FF2B5EF4-FFF2-40B4-BE49-F238E27FC236}">
                <a16:creationId xmlns:a16="http://schemas.microsoft.com/office/drawing/2014/main" id="{D89BD817-AF9F-4C49-BBE8-8CA41CFB91C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9812" y="4437112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55">
            <a:hlinkClick r:id="" action="ppaction://noaction">
              <a:snd r:embed="rId14" name="3 Gablonzer Perlen.wav"/>
            </a:hlinkClick>
            <a:extLst>
              <a:ext uri="{FF2B5EF4-FFF2-40B4-BE49-F238E27FC236}">
                <a16:creationId xmlns:a16="http://schemas.microsoft.com/office/drawing/2014/main" id="{A293C413-8320-4EAD-A4DC-9ED098AF37B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7099" y="2991260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55">
            <a:hlinkClick r:id="" action="ppaction://noaction">
              <a:snd r:embed="rId15" name="2 Raushende Birken.wav"/>
            </a:hlinkClick>
            <a:extLst>
              <a:ext uri="{FF2B5EF4-FFF2-40B4-BE49-F238E27FC236}">
                <a16:creationId xmlns:a16="http://schemas.microsoft.com/office/drawing/2014/main" id="{78F525BA-54C3-4DCB-A949-0BE58F008ED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9812" y="2313082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55">
            <a:hlinkClick r:id="" action="ppaction://noaction">
              <a:snd r:embed="rId16" name="4 Felseneck Boarischer.wav"/>
            </a:hlinkClick>
            <a:extLst>
              <a:ext uri="{FF2B5EF4-FFF2-40B4-BE49-F238E27FC236}">
                <a16:creationId xmlns:a16="http://schemas.microsoft.com/office/drawing/2014/main" id="{86C05594-8A71-4DE0-ABE2-AE513431C8D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7099" y="3714186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" name="Picture 7">
            <a:extLst>
              <a:ext uri="{FF2B5EF4-FFF2-40B4-BE49-F238E27FC236}">
                <a16:creationId xmlns:a16="http://schemas.microsoft.com/office/drawing/2014/main" id="{BF00E90B-6A29-4597-9675-C4AB8ECC480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080154" y="4938714"/>
            <a:ext cx="1405300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" name="Picture 7">
            <a:extLst>
              <a:ext uri="{FF2B5EF4-FFF2-40B4-BE49-F238E27FC236}">
                <a16:creationId xmlns:a16="http://schemas.microsoft.com/office/drawing/2014/main" id="{13E641F7-ED89-45A1-BFE8-59EC4587579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235" y="4938714"/>
            <a:ext cx="1524532" cy="1208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AutoShape 6" descr="1 - kolo - gif">
            <a:extLst>
              <a:ext uri="{FF2B5EF4-FFF2-40B4-BE49-F238E27FC236}">
                <a16:creationId xmlns:a16="http://schemas.microsoft.com/office/drawing/2014/main" id="{5582FD5A-06B9-44D6-B220-E557EF8394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24918" y="892957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53" name="AutoShape 6" descr="1 - kolo - gif">
            <a:extLst>
              <a:ext uri="{FF2B5EF4-FFF2-40B4-BE49-F238E27FC236}">
                <a16:creationId xmlns:a16="http://schemas.microsoft.com/office/drawing/2014/main" id="{3C38FC8C-8A05-4369-9F08-88FA6B7E35B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51267" y="877675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54" name="AutoShape 6" descr="1 - kolo - gif">
            <a:extLst>
              <a:ext uri="{FF2B5EF4-FFF2-40B4-BE49-F238E27FC236}">
                <a16:creationId xmlns:a16="http://schemas.microsoft.com/office/drawing/2014/main" id="{55332B87-34A7-4EE1-99D1-A1B559029D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70784" y="877675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55" name="AutoShape 6" descr="1 - kolo - gif">
            <a:extLst>
              <a:ext uri="{FF2B5EF4-FFF2-40B4-BE49-F238E27FC236}">
                <a16:creationId xmlns:a16="http://schemas.microsoft.com/office/drawing/2014/main" id="{7662431C-98AF-4D19-A05B-8CA8C1F14A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0457" y="881388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56" name="AutoShape 6" descr="1 - kolo - gif">
            <a:extLst>
              <a:ext uri="{FF2B5EF4-FFF2-40B4-BE49-F238E27FC236}">
                <a16:creationId xmlns:a16="http://schemas.microsoft.com/office/drawing/2014/main" id="{9D3D75C0-23C8-46FD-B949-3489028C890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55776" y="910398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57" name="AutoShape 6" descr="1 - kolo - gif">
            <a:extLst>
              <a:ext uri="{FF2B5EF4-FFF2-40B4-BE49-F238E27FC236}">
                <a16:creationId xmlns:a16="http://schemas.microsoft.com/office/drawing/2014/main" id="{9EC1A38D-5CB1-4EFC-986F-B748A06BADA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36103" y="920448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58" name="AutoShape 6" descr="1 - kolo - gif">
            <a:extLst>
              <a:ext uri="{FF2B5EF4-FFF2-40B4-BE49-F238E27FC236}">
                <a16:creationId xmlns:a16="http://schemas.microsoft.com/office/drawing/2014/main" id="{DEAE1306-6D60-477A-86FE-3B9FA31843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04425" y="921349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59" name="AutoShape 6" descr="1 - kolo - gif">
            <a:extLst>
              <a:ext uri="{FF2B5EF4-FFF2-40B4-BE49-F238E27FC236}">
                <a16:creationId xmlns:a16="http://schemas.microsoft.com/office/drawing/2014/main" id="{24B153AC-2ED1-4DBA-AB16-6F5846CCE2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58442" y="910398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61" name="Text Box 47">
            <a:extLst>
              <a:ext uri="{FF2B5EF4-FFF2-40B4-BE49-F238E27FC236}">
                <a16:creationId xmlns:a16="http://schemas.microsoft.com/office/drawing/2014/main" id="{65451AC3-B8C5-4907-86FB-376EF38DD1A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10831" y="1576129"/>
            <a:ext cx="132624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chemeClr val="accent5">
                    <a:lumMod val="25000"/>
                  </a:schemeClr>
                </a:solidFill>
              </a:rPr>
              <a:t>Südböhmische</a:t>
            </a:r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 Polka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63" name="Text Box 47">
            <a:extLst>
              <a:ext uri="{FF2B5EF4-FFF2-40B4-BE49-F238E27FC236}">
                <a16:creationId xmlns:a16="http://schemas.microsoft.com/office/drawing/2014/main" id="{62B2F4A9-A0FD-4A6B-8303-DC8C9BC0F7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129" y="4428934"/>
            <a:ext cx="106203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chemeClr val="accent5">
                    <a:lumMod val="25000"/>
                  </a:schemeClr>
                </a:solidFill>
              </a:rPr>
              <a:t>Bayerwald polka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65" name="Text Box 47">
            <a:extLst>
              <a:ext uri="{FF2B5EF4-FFF2-40B4-BE49-F238E27FC236}">
                <a16:creationId xmlns:a16="http://schemas.microsoft.com/office/drawing/2014/main" id="{B5056416-7280-4ABE-B5DF-5874C9D614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6201" y="3687045"/>
            <a:ext cx="106203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chemeClr val="accent5">
                    <a:lumMod val="25000"/>
                  </a:schemeClr>
                </a:solidFill>
              </a:rPr>
              <a:t>Felseneck</a:t>
            </a:r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 </a:t>
            </a:r>
            <a:r>
              <a:rPr lang="cs-CZ" altLang="cs-CZ" sz="1200" b="1" dirty="0" err="1">
                <a:solidFill>
                  <a:schemeClr val="accent5">
                    <a:lumMod val="25000"/>
                  </a:schemeClr>
                </a:solidFill>
              </a:rPr>
              <a:t>Boarischer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67" name="Text Box 47">
            <a:extLst>
              <a:ext uri="{FF2B5EF4-FFF2-40B4-BE49-F238E27FC236}">
                <a16:creationId xmlns:a16="http://schemas.microsoft.com/office/drawing/2014/main" id="{52CE59D6-CB86-47C0-B313-6CDC529EB24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6201" y="3023997"/>
            <a:ext cx="106203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chemeClr val="accent5">
                    <a:lumMod val="25000"/>
                  </a:schemeClr>
                </a:solidFill>
              </a:rPr>
              <a:t>Gablonzer Perlen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69" name="Text Box 47">
            <a:extLst>
              <a:ext uri="{FF2B5EF4-FFF2-40B4-BE49-F238E27FC236}">
                <a16:creationId xmlns:a16="http://schemas.microsoft.com/office/drawing/2014/main" id="{14EB0A4B-3D41-4CC8-910B-D556283F447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3261" y="2319093"/>
            <a:ext cx="106203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chemeClr val="accent5">
                    <a:lumMod val="25000"/>
                  </a:schemeClr>
                </a:solidFill>
              </a:rPr>
              <a:t>Raushende Birken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71" name="Text Box 47">
            <a:extLst>
              <a:ext uri="{FF2B5EF4-FFF2-40B4-BE49-F238E27FC236}">
                <a16:creationId xmlns:a16="http://schemas.microsoft.com/office/drawing/2014/main" id="{88388D5B-F4B9-4915-90D3-C9195A3946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4601" y="1448802"/>
            <a:ext cx="129517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de-DE" altLang="cs-CZ" sz="1200" b="1">
                <a:solidFill>
                  <a:schemeClr val="accent5">
                    <a:lumMod val="25000"/>
                  </a:schemeClr>
                </a:solidFill>
              </a:rPr>
              <a:t>Lass die Sonne wieder schaine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73" name="Text Box 47">
            <a:extLst>
              <a:ext uri="{FF2B5EF4-FFF2-40B4-BE49-F238E27FC236}">
                <a16:creationId xmlns:a16="http://schemas.microsoft.com/office/drawing/2014/main" id="{F38C0633-1EB5-4D8E-A6AF-53A3A9D956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82804" y="2270612"/>
            <a:ext cx="106203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chemeClr val="accent5">
                    <a:lumMod val="25000"/>
                  </a:schemeClr>
                </a:solidFill>
              </a:rPr>
              <a:t>Mia san Tiroler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75" name="Text Box 47">
            <a:extLst>
              <a:ext uri="{FF2B5EF4-FFF2-40B4-BE49-F238E27FC236}">
                <a16:creationId xmlns:a16="http://schemas.microsoft.com/office/drawing/2014/main" id="{8E6A84A7-108C-4B38-8B6B-E564384F091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82804" y="3023997"/>
            <a:ext cx="106203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chemeClr val="accent5">
                    <a:lumMod val="25000"/>
                  </a:schemeClr>
                </a:solidFill>
              </a:rPr>
              <a:t>Tanz ma an boarishen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77" name="Text Box 47">
            <a:extLst>
              <a:ext uri="{FF2B5EF4-FFF2-40B4-BE49-F238E27FC236}">
                <a16:creationId xmlns:a16="http://schemas.microsoft.com/office/drawing/2014/main" id="{AD63C2BD-A64D-44BD-ACA3-C7A12187352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82804" y="3762021"/>
            <a:ext cx="106203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chemeClr val="accent5">
                    <a:lumMod val="25000"/>
                  </a:schemeClr>
                </a:solidFill>
              </a:rPr>
              <a:t>Main Heimatland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79" name="Text Box 47">
            <a:extLst>
              <a:ext uri="{FF2B5EF4-FFF2-40B4-BE49-F238E27FC236}">
                <a16:creationId xmlns:a16="http://schemas.microsoft.com/office/drawing/2014/main" id="{6552A939-64EF-4F80-9B11-7B6681F2DB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40939" y="4515406"/>
            <a:ext cx="106203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chemeClr val="accent5">
                    <a:lumMod val="25000"/>
                  </a:schemeClr>
                </a:solidFill>
              </a:rPr>
              <a:t>Lieblings polka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81" name="3 Rectángulo">
            <a:extLst>
              <a:ext uri="{FF2B5EF4-FFF2-40B4-BE49-F238E27FC236}">
                <a16:creationId xmlns:a16="http://schemas.microsoft.com/office/drawing/2014/main" id="{8FD4AC8B-63D2-40B7-BBB6-564CAC76E093}"/>
              </a:ext>
            </a:extLst>
          </p:cNvPr>
          <p:cNvSpPr/>
          <p:nvPr/>
        </p:nvSpPr>
        <p:spPr>
          <a:xfrm>
            <a:off x="1540191" y="5646677"/>
            <a:ext cx="3793602" cy="33855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600" b="1" spc="38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presentation</a:t>
            </a:r>
            <a:r>
              <a:rPr lang="cs-CZ" sz="16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by </a:t>
            </a:r>
            <a:r>
              <a:rPr lang="cs-CZ" sz="1600" b="1" spc="38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y@t@t</a:t>
            </a:r>
            <a:r>
              <a:rPr lang="cs-CZ" sz="16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@</a:t>
            </a:r>
            <a:endParaRPr lang="es-ES" sz="1600" b="1" spc="38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02150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  <p:sndAc>
          <p:stSnd>
            <p:snd r:embed="rId2" name="10 Südböhmische Polka.wav"/>
          </p:stSnd>
        </p:sndAc>
      </p:transition>
    </mc:Choice>
    <mc:Fallback xmlns="">
      <p:transition spd="slow">
        <p:split orient="vert"/>
        <p:sndAc>
          <p:stSnd>
            <p:snd r:embed="rId18" name="10 Südböhmische Polk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6" dur="20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8" dur="20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0" dur="20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2" dur="20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4" dur="20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6" dur="20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8" dur="20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20" dur="20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159</TotalTime>
  <Words>43</Words>
  <Application>Microsoft Office PowerPoint</Application>
  <PresentationFormat>Předvádění na obrazovce (4:3)</PresentationFormat>
  <Paragraphs>14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50</cp:revision>
  <dcterms:created xsi:type="dcterms:W3CDTF">2020-02-21T13:54:42Z</dcterms:created>
  <dcterms:modified xsi:type="dcterms:W3CDTF">2022-08-30T12:37:22Z</dcterms:modified>
</cp:coreProperties>
</file>