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1" r:id="rId2"/>
    <p:sldId id="256" r:id="rId3"/>
    <p:sldId id="287" r:id="rId4"/>
    <p:sldId id="286" r:id="rId5"/>
    <p:sldId id="285" r:id="rId6"/>
    <p:sldId id="284" r:id="rId7"/>
    <p:sldId id="283" r:id="rId8"/>
    <p:sldId id="282" r:id="rId9"/>
    <p:sldId id="281" r:id="rId10"/>
    <p:sldId id="280" r:id="rId11"/>
    <p:sldId id="279" r:id="rId12"/>
    <p:sldId id="278" r:id="rId13"/>
    <p:sldId id="277" r:id="rId14"/>
    <p:sldId id="276" r:id="rId15"/>
    <p:sldId id="275" r:id="rId16"/>
    <p:sldId id="274" r:id="rId17"/>
    <p:sldId id="273" r:id="rId18"/>
    <p:sldId id="272" r:id="rId19"/>
    <p:sldId id="271" r:id="rId20"/>
    <p:sldId id="270" r:id="rId21"/>
    <p:sldId id="269" r:id="rId22"/>
    <p:sldId id="268" r:id="rId23"/>
    <p:sldId id="267" r:id="rId24"/>
    <p:sldId id="266" r:id="rId25"/>
    <p:sldId id="265" r:id="rId26"/>
    <p:sldId id="264" r:id="rId27"/>
    <p:sldId id="263" r:id="rId28"/>
    <p:sldId id="262" r:id="rId29"/>
    <p:sldId id="261" r:id="rId30"/>
    <p:sldId id="260" r:id="rId31"/>
    <p:sldId id="290" r:id="rId32"/>
    <p:sldId id="289" r:id="rId33"/>
    <p:sldId id="288" r:id="rId34"/>
    <p:sldId id="259" r:id="rId35"/>
    <p:sldId id="258" r:id="rId36"/>
    <p:sldId id="257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348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98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121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84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052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87241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610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678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468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9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118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5A860-7EB8-472E-8F55-22950B90E397}" type="datetimeFigureOut">
              <a:rPr lang="fr-FR" smtClean="0"/>
              <a:t>30/08/2022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31F780-9AE3-4E13-A217-EEA17DFCC7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491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B55679-4EA4-1324-F98F-80B55ADA3F84}"/>
              </a:ext>
            </a:extLst>
          </p:cNvPr>
          <p:cNvSpPr/>
          <p:nvPr/>
        </p:nvSpPr>
        <p:spPr>
          <a:xfrm>
            <a:off x="3526680" y="2967335"/>
            <a:ext cx="2090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FEERIE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6257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  <p:sndAc>
          <p:stSnd loop="1">
            <p:snd r:embed="rId2" name="01 Concerto Pour Deux Violons, Cordes Et B.C En Ré Mineur BWV 1045 - Vivace.wav"/>
          </p:stSnd>
        </p:sndAc>
      </p:transition>
    </mc:Choice>
    <mc:Fallback xmlns="">
      <p:transition spd="slow" advClick="0" advTm="5000">
        <p:fade/>
        <p:sndAc>
          <p:stSnd loop="1">
            <p:snd r:embed="rId3" name="01 Concerto Pour Deux Violons, Cordes Et B.C En Ré Mineur BWV 1045 - Viva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C7774D7-27D7-17CB-B807-6E100715CA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330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48A5C5-744A-D7A5-EAD2-E83A130ECE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76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30D4C5-9E57-FE69-B014-4CB0DD2D42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660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EA0377-6A4B-6E3D-1913-15E7CDC624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923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C9C4A7-9A52-9A6E-7B71-78A1B85448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289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B5959E-2C75-5662-4711-C138BCAA3E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40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621130-27AA-7C38-54E6-8CCEE30249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739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83EE59-235D-59DC-7992-17C1DF38AC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670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8D3B23-768B-0CBC-25D9-6923AA216D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085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CEA193-DE0C-C2FD-115A-A1355A284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923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E7B6CE-3FA0-3D56-629E-B991AC516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397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F864E1-7C77-AFE5-FC53-7813F62D97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71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F03545-5E29-C004-697B-D0CE0F7C18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448" y="0"/>
            <a:ext cx="45771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408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E48D4B-009F-C177-F941-F1E23D3AC6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217" y="0"/>
            <a:ext cx="4579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508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48C5A8-870A-4D3D-1509-2ED635147E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448" y="0"/>
            <a:ext cx="45771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5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BA8E86-1407-20AA-4787-E540CFBD8F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448" y="0"/>
            <a:ext cx="45771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995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E5BB61-AF74-F74B-7940-B1191A5BF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25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E0B3B2-392C-9AE6-3E7C-824670F6D6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217" y="0"/>
            <a:ext cx="4579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20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5CBF02-47EF-964A-EADA-FF325D63EA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448" y="0"/>
            <a:ext cx="45771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04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4E77CD-BFC3-C66D-2FB4-2BB422206B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217" y="0"/>
            <a:ext cx="4579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070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A57E428-D021-59FA-210A-D188ED7EFE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92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352306-A214-A21F-74FD-83779DAEA4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217" y="0"/>
            <a:ext cx="45795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172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D1300D8-3885-07E8-5532-DA5A652691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005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D76FFC-5BD2-64FF-DCAC-C81E1C89F7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63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6B8A8D-093A-420D-7E93-2F1AF242BD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828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mme, habits, personne, extérieur&#10;&#10;Description générée automatiquement">
            <a:extLst>
              <a:ext uri="{FF2B5EF4-FFF2-40B4-BE49-F238E27FC236}">
                <a16:creationId xmlns:a16="http://schemas.microsoft.com/office/drawing/2014/main" id="{A5F98993-84DF-F5AA-A7B6-35899E3F3B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448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0843C9-5A88-779F-9AB0-48CB34F2F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879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E326AC-443D-FA1B-89E6-53CDC808E3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00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680DC88-F6BC-6E67-52AB-97CFFD5899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294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F9BE4A-95F1-6D5A-33B9-047315BD46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186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87B926-5EB7-806B-9548-986E697C46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31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FA5E8C-3C2D-5075-BAD6-0D2F9CEDBA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872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42AEB1-AA1C-9919-E4D1-B722877111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61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32FFAC-201A-A178-5D8B-3F864B0CE4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3858" y="0"/>
            <a:ext cx="45562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24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6604FA-9ECB-DE97-DED1-E153D1EEAA5D}"/>
              </a:ext>
            </a:extLst>
          </p:cNvPr>
          <p:cNvSpPr/>
          <p:nvPr/>
        </p:nvSpPr>
        <p:spPr>
          <a:xfrm>
            <a:off x="3147570" y="2967335"/>
            <a:ext cx="28488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  END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0050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fallOver"/>
      </p:transition>
    </mc:Choice>
    <mc:Fallback xmlns="">
      <p:transition spd="slow" advClick="0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3</Words>
  <Application>Microsoft Office PowerPoint</Application>
  <PresentationFormat>Affichage à l'écran (4:3)</PresentationFormat>
  <Paragraphs>2</Paragraphs>
  <Slides>36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2</cp:revision>
  <dcterms:created xsi:type="dcterms:W3CDTF">2022-08-30T04:15:51Z</dcterms:created>
  <dcterms:modified xsi:type="dcterms:W3CDTF">2022-08-30T05:04:34Z</dcterms:modified>
</cp:coreProperties>
</file>