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73" r:id="rId5"/>
    <p:sldId id="307" r:id="rId6"/>
    <p:sldId id="297" r:id="rId7"/>
    <p:sldId id="280" r:id="rId8"/>
    <p:sldId id="305" r:id="rId9"/>
    <p:sldId id="303" r:id="rId10"/>
    <p:sldId id="302" r:id="rId11"/>
    <p:sldId id="301" r:id="rId12"/>
    <p:sldId id="311" r:id="rId13"/>
    <p:sldId id="300" r:id="rId14"/>
    <p:sldId id="310" r:id="rId15"/>
    <p:sldId id="309" r:id="rId16"/>
    <p:sldId id="304" r:id="rId17"/>
    <p:sldId id="308" r:id="rId18"/>
    <p:sldId id="306" r:id="rId19"/>
    <p:sldId id="299" r:id="rId20"/>
    <p:sldId id="298" r:id="rId21"/>
    <p:sldId id="293" r:id="rId22"/>
    <p:sldId id="295" r:id="rId23"/>
    <p:sldId id="294" r:id="rId24"/>
    <p:sldId id="278" r:id="rId25"/>
    <p:sldId id="296" r:id="rId26"/>
    <p:sldId id="285" r:id="rId27"/>
    <p:sldId id="281" r:id="rId28"/>
    <p:sldId id="288" r:id="rId29"/>
    <p:sldId id="287" r:id="rId30"/>
    <p:sldId id="291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South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Korea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Korejská.wav"/>
            </a:hlinkClick>
            <a:extLst>
              <a:ext uri="{FF2B5EF4-FFF2-40B4-BE49-F238E27FC236}">
                <a16:creationId xmlns:a16="http://schemas.microsoft.com/office/drawing/2014/main" id="{0E1A864F-729A-6664-72C3-DB30EEC658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0375" y="692696"/>
            <a:ext cx="803181" cy="723658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15B7B47E-3115-0F3E-E091-FBCDD3B521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4BF7C774-0DBF-8F30-024E-C42307CC187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91544" y="141635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A3AE62D4-3FFB-02A2-A829-19B4CD6E9AB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332180" y="263691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Korejská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Korejská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57F377-4D22-4CF0-48E1-A0FEEDCC4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D2F8F138-2A58-D3D4-2F1F-FEEEC1A87F71}"/>
              </a:ext>
            </a:extLst>
          </p:cNvPr>
          <p:cNvSpPr/>
          <p:nvPr/>
        </p:nvSpPr>
        <p:spPr>
          <a:xfrm>
            <a:off x="2927648" y="692696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South</a:t>
            </a: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 Korea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>
            <a:extLst>
              <a:ext uri="{FF2B5EF4-FFF2-40B4-BE49-F238E27FC236}">
                <a16:creationId xmlns:a16="http://schemas.microsoft.com/office/drawing/2014/main" id="{DDC69739-6520-9950-57CF-610ED32A7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97D41306-EDF1-67C8-DD50-8179474909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196752"/>
            <a:ext cx="1309688" cy="871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192C27-1934-7923-9991-8EF59089A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2440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60E0AF-C2D4-CAA3-1A25-3716EEA02B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9614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773DFC1-C2A7-20B3-1375-0C27E5C2B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8A5F98-D45B-560A-AB9A-7A14C8B887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74437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4CFCC9-F21C-886C-3D51-8AD8D8C32C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46306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ED86A7-EC81-CC81-45F6-B5B7101183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2782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6EBA4C-3B78-D800-5536-8FCF9A159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2878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D9AC36D4-5D74-BA03-4959-110767BB6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368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CE80F0-35DA-E2D2-818F-DCEF7B5B1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9897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F726FD-6A0E-7B9F-E038-81A7A7499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613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C7BE1E-B4F5-D866-63BB-1FEEEF844A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43796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2EBB77-D50C-D1E0-5C1C-98517FBB60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7073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A064ECC-C9BC-1F83-B695-51FA4DF58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496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95E4C2-C7F1-2BD4-D21A-5D867B565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7372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420858-1DE4-065A-1AD3-9A3E0393B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6540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1CCC404-F3FE-A6CF-1376-4A62BECC2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3744"/>
            <a:ext cx="10801200" cy="593959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97126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08BD29-C9DB-2154-D41E-5FA9BCA6B8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16918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E3B0AC-DE76-F041-7722-78D6571DA3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480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A0B381F-709C-9037-BAC3-876CADF117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7637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C2211B-FC78-D2FE-4C5D-7AD4278273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54E392D-A996-6A98-B6A6-597AD825B4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1461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8AAB5F-5BBF-A673-F29E-41824A0297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76672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76BE6FA-6E69-36CF-C35B-1E9A9B1AF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D655E95-32D7-C0EB-77A9-B92B5B1956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C40D37-6836-6219-85B4-AF96B41847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F68CA53-C72F-7DB1-901B-7C0C24A726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93914E6C-B681-C54D-F41B-FEE1B0BA0D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5273"/>
            <a:ext cx="10801200" cy="495452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C84D7B92-A22D-FBB2-D907-98B8AA5FC4F0}"/>
              </a:ext>
            </a:extLst>
          </p:cNvPr>
          <p:cNvSpPr/>
          <p:nvPr/>
        </p:nvSpPr>
        <p:spPr>
          <a:xfrm>
            <a:off x="4347992" y="4976575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A9B334C8-362C-BF63-3FAA-D6053883DB82}"/>
              </a:ext>
            </a:extLst>
          </p:cNvPr>
          <p:cNvSpPr/>
          <p:nvPr/>
        </p:nvSpPr>
        <p:spPr>
          <a:xfrm>
            <a:off x="695400" y="4957969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735EB678-4969-21B9-A720-861A801A92FD}"/>
              </a:ext>
            </a:extLst>
          </p:cNvPr>
          <p:cNvSpPr/>
          <p:nvPr/>
        </p:nvSpPr>
        <p:spPr>
          <a:xfrm>
            <a:off x="9636000" y="4976575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03476999-495C-3473-62DB-6F1B6A2E0C04}"/>
              </a:ext>
            </a:extLst>
          </p:cNvPr>
          <p:cNvSpPr/>
          <p:nvPr/>
        </p:nvSpPr>
        <p:spPr>
          <a:xfrm>
            <a:off x="551384" y="545273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6450EB6E-0187-D195-D2FB-FFEBDB7EC486}"/>
              </a:ext>
            </a:extLst>
          </p:cNvPr>
          <p:cNvSpPr/>
          <p:nvPr/>
        </p:nvSpPr>
        <p:spPr>
          <a:xfrm>
            <a:off x="8112224" y="545733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368</TotalTime>
  <Words>66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2022-08-29T14:47:59Z</dcterms:modified>
</cp:coreProperties>
</file>