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56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66" r:id="rId25"/>
    <p:sldId id="265" r:id="rId26"/>
    <p:sldId id="264" r:id="rId27"/>
    <p:sldId id="263" r:id="rId28"/>
    <p:sldId id="262" r:id="rId29"/>
    <p:sldId id="261" r:id="rId30"/>
    <p:sldId id="260" r:id="rId31"/>
    <p:sldId id="258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496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900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61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974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726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076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3686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945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647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780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C5587-89D5-451C-9A4D-55115F06AEDA}" type="datetimeFigureOut">
              <a:rPr lang="fr-FR" smtClean="0"/>
              <a:t>29/08/2022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C79E5-B752-4BF0-BB51-60C0DC4FDA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2723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65AB5F-D4D5-68D1-5EFA-8FA6A402E238}"/>
              </a:ext>
            </a:extLst>
          </p:cNvPr>
          <p:cNvSpPr/>
          <p:nvPr/>
        </p:nvSpPr>
        <p:spPr>
          <a:xfrm>
            <a:off x="2734604" y="2967335"/>
            <a:ext cx="3674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SLOW D’ETE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58925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  <p:sndAc>
          <p:stSnd loop="1">
            <p:snd r:embed="rId2" name="sound001.wav"/>
          </p:stSnd>
        </p:sndAc>
      </p:transition>
    </mc:Choice>
    <mc:Fallback>
      <p:transition spd="slow" advClick="0" advTm="7000">
        <p:fade/>
        <p:sndAc>
          <p:stSnd loop="1">
            <p:snd r:embed="rId2" name="sound00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ciel, extérieur, personne, maillot de bain">
            <a:extLst>
              <a:ext uri="{FF2B5EF4-FFF2-40B4-BE49-F238E27FC236}">
                <a16:creationId xmlns:a16="http://schemas.microsoft.com/office/drawing/2014/main" id="{25DDD475-D619-45BD-601D-C494D7BD29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299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extérieur, personne, eau&#10;&#10;Description générée automatiquement">
            <a:extLst>
              <a:ext uri="{FF2B5EF4-FFF2-40B4-BE49-F238E27FC236}">
                <a16:creationId xmlns:a16="http://schemas.microsoft.com/office/drawing/2014/main" id="{F41CB965-F6AC-E5A9-B55F-132DFB34C0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46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D7CFF68-5E76-2811-F3D0-4688617515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109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arbre, maillot de bain&#10;&#10;Description générée automatiquement">
            <a:extLst>
              <a:ext uri="{FF2B5EF4-FFF2-40B4-BE49-F238E27FC236}">
                <a16:creationId xmlns:a16="http://schemas.microsoft.com/office/drawing/2014/main" id="{1DEFEFEB-202F-C5A3-8312-AD5B58F31A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791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femme, maillot de bain">
            <a:extLst>
              <a:ext uri="{FF2B5EF4-FFF2-40B4-BE49-F238E27FC236}">
                <a16:creationId xmlns:a16="http://schemas.microsoft.com/office/drawing/2014/main" id="{89827150-2684-9686-F6B3-8E3AE2F269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19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ciel, extérieur, personne&#10;&#10;Description générée automatiquement">
            <a:extLst>
              <a:ext uri="{FF2B5EF4-FFF2-40B4-BE49-F238E27FC236}">
                <a16:creationId xmlns:a16="http://schemas.microsoft.com/office/drawing/2014/main" id="{A610C366-2D6E-A475-A085-DF12C4101F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769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ciel, arbre&#10;&#10;Description générée automatiquement">
            <a:extLst>
              <a:ext uri="{FF2B5EF4-FFF2-40B4-BE49-F238E27FC236}">
                <a16:creationId xmlns:a16="http://schemas.microsoft.com/office/drawing/2014/main" id="{B0CA1783-2B20-FD70-D7FF-95B47F7EAB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36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0520FC2-4380-552D-1040-751BC385D6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43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DE263BD-1F24-7576-9CEA-CDD552884A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297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extérieur, ciel, personne">
            <a:extLst>
              <a:ext uri="{FF2B5EF4-FFF2-40B4-BE49-F238E27FC236}">
                <a16:creationId xmlns:a16="http://schemas.microsoft.com/office/drawing/2014/main" id="{DDC87EB8-5B3C-0E25-9722-CDF1077E2E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96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ciel, arbre&#10;&#10;Description générée automatiquement">
            <a:extLst>
              <a:ext uri="{FF2B5EF4-FFF2-40B4-BE49-F238E27FC236}">
                <a16:creationId xmlns:a16="http://schemas.microsoft.com/office/drawing/2014/main" id="{74284D52-2883-803A-7235-D2A09E4689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038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arbre, personne, habits&#10;&#10;Description générée automatiquement">
            <a:extLst>
              <a:ext uri="{FF2B5EF4-FFF2-40B4-BE49-F238E27FC236}">
                <a16:creationId xmlns:a16="http://schemas.microsoft.com/office/drawing/2014/main" id="{009A1AB8-42D9-19F3-6F25-2952894536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155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au, extérieur, ciel&#10;&#10;Description générée automatiquement">
            <a:extLst>
              <a:ext uri="{FF2B5EF4-FFF2-40B4-BE49-F238E27FC236}">
                <a16:creationId xmlns:a16="http://schemas.microsoft.com/office/drawing/2014/main" id="{A6C4861E-175E-567C-716F-68ACBD2F4F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793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personne, extérieur, posant&#10;&#10;Description générée automatiquement">
            <a:extLst>
              <a:ext uri="{FF2B5EF4-FFF2-40B4-BE49-F238E27FC236}">
                <a16:creationId xmlns:a16="http://schemas.microsoft.com/office/drawing/2014/main" id="{1D735CA1-79D8-3783-45EE-7226C114D4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38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ciel, personne, arbre&#10;&#10;Description générée automatiquement">
            <a:extLst>
              <a:ext uri="{FF2B5EF4-FFF2-40B4-BE49-F238E27FC236}">
                <a16:creationId xmlns:a16="http://schemas.microsoft.com/office/drawing/2014/main" id="{43119913-3051-9B31-D858-640009461A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118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0D51089-96EE-44F3-3C5F-42E4490506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13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ciel, eau&#10;&#10;Description générée automatiquement">
            <a:extLst>
              <a:ext uri="{FF2B5EF4-FFF2-40B4-BE49-F238E27FC236}">
                <a16:creationId xmlns:a16="http://schemas.microsoft.com/office/drawing/2014/main" id="{CBCCCF2C-5AEC-C94A-32B4-A79ACC5147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62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0FC4389-8195-87DA-F9C9-1E7B7DBFF0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950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roche, extérieur, personne, rocheux&#10;&#10;Description générée automatiquement">
            <a:extLst>
              <a:ext uri="{FF2B5EF4-FFF2-40B4-BE49-F238E27FC236}">
                <a16:creationId xmlns:a16="http://schemas.microsoft.com/office/drawing/2014/main" id="{3E342BA0-44EB-A427-0093-343A6FB4C4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42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jeune&#10;&#10;Description générée automatiquement">
            <a:extLst>
              <a:ext uri="{FF2B5EF4-FFF2-40B4-BE49-F238E27FC236}">
                <a16:creationId xmlns:a16="http://schemas.microsoft.com/office/drawing/2014/main" id="{3F59B871-8B10-D326-6DD3-A3CA0F79C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47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maillot de bain">
            <a:extLst>
              <a:ext uri="{FF2B5EF4-FFF2-40B4-BE49-F238E27FC236}">
                <a16:creationId xmlns:a16="http://schemas.microsoft.com/office/drawing/2014/main" id="{B98226A6-5CFF-ECCF-DF5B-AB2BB25906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493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ciel, habits&#10;&#10;Description générée automatiquement">
            <a:extLst>
              <a:ext uri="{FF2B5EF4-FFF2-40B4-BE49-F238E27FC236}">
                <a16:creationId xmlns:a16="http://schemas.microsoft.com/office/drawing/2014/main" id="{E4FFF58C-2637-8CD1-D9C4-5E895DA217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5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terrain, roche&#10;&#10;Description générée automatiquement">
            <a:extLst>
              <a:ext uri="{FF2B5EF4-FFF2-40B4-BE49-F238E27FC236}">
                <a16:creationId xmlns:a16="http://schemas.microsoft.com/office/drawing/2014/main" id="{50F8C4C5-51C2-EC2F-6281-26EF0D9455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3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roche, jeune&#10;&#10;Description générée automatiquement">
            <a:extLst>
              <a:ext uri="{FF2B5EF4-FFF2-40B4-BE49-F238E27FC236}">
                <a16:creationId xmlns:a16="http://schemas.microsoft.com/office/drawing/2014/main" id="{81CDF9B2-B7A9-299E-565D-5E499E9264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086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roche, maillot de bain&#10;&#10;Description générée automatiquement">
            <a:extLst>
              <a:ext uri="{FF2B5EF4-FFF2-40B4-BE49-F238E27FC236}">
                <a16:creationId xmlns:a16="http://schemas.microsoft.com/office/drawing/2014/main" id="{312B861B-9369-4C52-68FC-F6BDF333E6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87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BE5E8CF-EB1B-05B0-D20A-9F93182DCC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80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roche, extérieur, pierre">
            <a:extLst>
              <a:ext uri="{FF2B5EF4-FFF2-40B4-BE49-F238E27FC236}">
                <a16:creationId xmlns:a16="http://schemas.microsoft.com/office/drawing/2014/main" id="{C29A3239-D2A9-D483-9BDE-6F86C69F0F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335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jeune, maillot de bain&#10;&#10;Description générée automatiquement">
            <a:extLst>
              <a:ext uri="{FF2B5EF4-FFF2-40B4-BE49-F238E27FC236}">
                <a16:creationId xmlns:a16="http://schemas.microsoft.com/office/drawing/2014/main" id="{77DC2047-D003-492C-DCB6-37ACEAD2BC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869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roche, extérieur, pierre&#10;&#10;Description générée automatiquement">
            <a:extLst>
              <a:ext uri="{FF2B5EF4-FFF2-40B4-BE49-F238E27FC236}">
                <a16:creationId xmlns:a16="http://schemas.microsoft.com/office/drawing/2014/main" id="{78FF115B-173F-719D-0B76-61AF2316B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241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43FE2B-E615-61EA-09D7-730B0599DF40}"/>
              </a:ext>
            </a:extLst>
          </p:cNvPr>
          <p:cNvSpPr/>
          <p:nvPr/>
        </p:nvSpPr>
        <p:spPr>
          <a:xfrm>
            <a:off x="3147570" y="2967335"/>
            <a:ext cx="28488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 END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15640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allOver"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4</Words>
  <Application>Microsoft Office PowerPoint</Application>
  <PresentationFormat>Affichage à l'écran (4:3)</PresentationFormat>
  <Paragraphs>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2022-08-29T08:15:18Z</dcterms:created>
  <dcterms:modified xsi:type="dcterms:W3CDTF">2022-08-29T09:06:15Z</dcterms:modified>
</cp:coreProperties>
</file>