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90" r:id="rId3"/>
    <p:sldId id="261" r:id="rId4"/>
    <p:sldId id="262" r:id="rId5"/>
    <p:sldId id="263" r:id="rId6"/>
    <p:sldId id="264" r:id="rId7"/>
    <p:sldId id="265" r:id="rId8"/>
    <p:sldId id="266" r:id="rId9"/>
    <p:sldId id="267" r:id="rId10"/>
    <p:sldId id="268" r:id="rId11"/>
    <p:sldId id="269" r:id="rId12"/>
    <p:sldId id="270" r:id="rId13"/>
    <p:sldId id="271" r:id="rId14"/>
    <p:sldId id="272" r:id="rId15"/>
    <p:sldId id="273" r:id="rId16"/>
    <p:sldId id="274" r:id="rId17"/>
    <p:sldId id="276" r:id="rId18"/>
    <p:sldId id="292" r:id="rId19"/>
    <p:sldId id="277" r:id="rId20"/>
    <p:sldId id="278" r:id="rId21"/>
    <p:sldId id="279" r:id="rId22"/>
    <p:sldId id="280" r:id="rId23"/>
    <p:sldId id="281" r:id="rId24"/>
    <p:sldId id="282" r:id="rId25"/>
    <p:sldId id="283" r:id="rId26"/>
    <p:sldId id="284" r:id="rId27"/>
    <p:sldId id="286" r:id="rId28"/>
    <p:sldId id="287" r:id="rId29"/>
    <p:sldId id="291"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bX0QVKeVrp3MwWhz+qS/w==" hashData="+m5E1zL1I2W7W3JIEEJd9Hbn1fLugALJC5NrFQBpaj11otMfDRb/35P0VDxjmbTiV2KxU+1BFl8CY7Xr3m2KT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4" autoAdjust="0"/>
    <p:restoredTop sz="94660"/>
  </p:normalViewPr>
  <p:slideViewPr>
    <p:cSldViewPr snapToGrid="0">
      <p:cViewPr varScale="1">
        <p:scale>
          <a:sx n="69" d="100"/>
          <a:sy n="69" d="100"/>
        </p:scale>
        <p:origin x="4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A620826-703A-E934-2EB8-B6993838463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6B1D6D8-8332-B518-00D6-41B2B978BC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C00C044-14CD-BE68-3917-F5D34262E748}"/>
              </a:ext>
            </a:extLst>
          </p:cNvPr>
          <p:cNvSpPr>
            <a:spLocks noGrp="1"/>
          </p:cNvSpPr>
          <p:nvPr>
            <p:ph type="dt" sz="half" idx="10"/>
          </p:nvPr>
        </p:nvSpPr>
        <p:spPr/>
        <p:txBody>
          <a:bodyPr/>
          <a:lstStyle/>
          <a:p>
            <a:fld id="{D30CDC63-3A28-4814-8A62-BF41401C2825}" type="datetimeFigureOut">
              <a:rPr lang="fr-FR" smtClean="0"/>
              <a:t>28/08/2022</a:t>
            </a:fld>
            <a:endParaRPr lang="fr-FR"/>
          </a:p>
        </p:txBody>
      </p:sp>
      <p:sp>
        <p:nvSpPr>
          <p:cNvPr id="5" name="Espace réservé du pied de page 4">
            <a:extLst>
              <a:ext uri="{FF2B5EF4-FFF2-40B4-BE49-F238E27FC236}">
                <a16:creationId xmlns:a16="http://schemas.microsoft.com/office/drawing/2014/main" id="{A9FCD9A3-5BB3-0293-9CA0-BB3F6985B95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60A026-BCD7-CF8A-6FB5-4D2A3DC81C3A}"/>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427067077"/>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E55897-5BE3-E142-D3DC-31982D990A5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CADCBB-9A6D-CFA0-FAEE-A7A8427E54C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BCCB93-4EB7-3D49-1F87-5E170291B1F8}"/>
              </a:ext>
            </a:extLst>
          </p:cNvPr>
          <p:cNvSpPr>
            <a:spLocks noGrp="1"/>
          </p:cNvSpPr>
          <p:nvPr>
            <p:ph type="dt" sz="half" idx="10"/>
          </p:nvPr>
        </p:nvSpPr>
        <p:spPr/>
        <p:txBody>
          <a:bodyPr/>
          <a:lstStyle/>
          <a:p>
            <a:fld id="{D30CDC63-3A28-4814-8A62-BF41401C2825}" type="datetimeFigureOut">
              <a:rPr lang="fr-FR" smtClean="0"/>
              <a:t>28/08/2022</a:t>
            </a:fld>
            <a:endParaRPr lang="fr-FR"/>
          </a:p>
        </p:txBody>
      </p:sp>
      <p:sp>
        <p:nvSpPr>
          <p:cNvPr id="5" name="Espace réservé du pied de page 4">
            <a:extLst>
              <a:ext uri="{FF2B5EF4-FFF2-40B4-BE49-F238E27FC236}">
                <a16:creationId xmlns:a16="http://schemas.microsoft.com/office/drawing/2014/main" id="{EA9490C9-8970-3BE1-4FAD-7F0D5F7059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2B9E1F4-8289-9A5A-762C-321437A21B0C}"/>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0884197"/>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66B2B5A-84A3-F726-592D-B7357F74C3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550CDFDA-0473-BC58-A5D0-34EE6EDA5B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3241DBDE-AB19-A8F1-61FF-3ADD0A868364}"/>
              </a:ext>
            </a:extLst>
          </p:cNvPr>
          <p:cNvSpPr>
            <a:spLocks noGrp="1"/>
          </p:cNvSpPr>
          <p:nvPr>
            <p:ph type="dt" sz="half" idx="10"/>
          </p:nvPr>
        </p:nvSpPr>
        <p:spPr/>
        <p:txBody>
          <a:bodyPr/>
          <a:lstStyle/>
          <a:p>
            <a:fld id="{D30CDC63-3A28-4814-8A62-BF41401C2825}" type="datetimeFigureOut">
              <a:rPr lang="fr-FR" smtClean="0"/>
              <a:t>28/08/2022</a:t>
            </a:fld>
            <a:endParaRPr lang="fr-FR"/>
          </a:p>
        </p:txBody>
      </p:sp>
      <p:sp>
        <p:nvSpPr>
          <p:cNvPr id="5" name="Espace réservé du pied de page 4">
            <a:extLst>
              <a:ext uri="{FF2B5EF4-FFF2-40B4-BE49-F238E27FC236}">
                <a16:creationId xmlns:a16="http://schemas.microsoft.com/office/drawing/2014/main" id="{0AF3D8DD-4F8A-FDF8-3143-333554E9F9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B9E665-4E97-D379-88DF-E04445AA79C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17042275"/>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CEB7A6-5370-5176-FB44-F14F00E800F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BC82A4D-0B4E-7C05-B303-67DE222BF434}"/>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B4E13917-42F7-634F-DC26-F51D89D2A9AD}"/>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B541A64-8F22-C1CC-D9C8-3D550D33BB47}"/>
              </a:ext>
            </a:extLst>
          </p:cNvPr>
          <p:cNvSpPr>
            <a:spLocks noGrp="1"/>
          </p:cNvSpPr>
          <p:nvPr>
            <p:ph type="dt" sz="half" idx="10"/>
          </p:nvPr>
        </p:nvSpPr>
        <p:spPr/>
        <p:txBody>
          <a:bodyPr/>
          <a:lstStyle/>
          <a:p>
            <a:fld id="{D30CDC63-3A28-4814-8A62-BF41401C2825}" type="datetimeFigureOut">
              <a:rPr lang="fr-FR" smtClean="0"/>
              <a:t>28/08/2022</a:t>
            </a:fld>
            <a:endParaRPr lang="fr-FR"/>
          </a:p>
        </p:txBody>
      </p:sp>
      <p:sp>
        <p:nvSpPr>
          <p:cNvPr id="6" name="Espace réservé du pied de page 5">
            <a:extLst>
              <a:ext uri="{FF2B5EF4-FFF2-40B4-BE49-F238E27FC236}">
                <a16:creationId xmlns:a16="http://schemas.microsoft.com/office/drawing/2014/main" id="{64DE98EA-1D93-D769-2326-55894D27ABA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C6ADDAD-E7E9-6001-A570-9A306BEADF6E}"/>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541435105"/>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1CD3F1B-C6D7-9919-21CF-DE840AD46F7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6CABE81-72C9-E754-C169-EF0DCC3820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561332D-1546-5ECF-33FA-BBB35BA13CF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1C86209B-9BC8-1756-7762-7C620E80DB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3FE4B97-2B03-4AB1-5669-C74C91962A2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DE126105-433D-9D3A-F499-72EBC78B1E64}"/>
              </a:ext>
            </a:extLst>
          </p:cNvPr>
          <p:cNvSpPr>
            <a:spLocks noGrp="1"/>
          </p:cNvSpPr>
          <p:nvPr>
            <p:ph type="dt" sz="half" idx="10"/>
          </p:nvPr>
        </p:nvSpPr>
        <p:spPr/>
        <p:txBody>
          <a:bodyPr/>
          <a:lstStyle/>
          <a:p>
            <a:fld id="{D30CDC63-3A28-4814-8A62-BF41401C2825}" type="datetimeFigureOut">
              <a:rPr lang="fr-FR" smtClean="0"/>
              <a:t>28/08/2022</a:t>
            </a:fld>
            <a:endParaRPr lang="fr-FR"/>
          </a:p>
        </p:txBody>
      </p:sp>
      <p:sp>
        <p:nvSpPr>
          <p:cNvPr id="8" name="Espace réservé du pied de page 7">
            <a:extLst>
              <a:ext uri="{FF2B5EF4-FFF2-40B4-BE49-F238E27FC236}">
                <a16:creationId xmlns:a16="http://schemas.microsoft.com/office/drawing/2014/main" id="{A4216F43-8747-2EC2-3BE7-6E78971A371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C59B93F-C556-C909-6FF6-09BB633B5D9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817360939"/>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825F9D-8E64-5924-C1B1-593093FCCCC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BED16C7-8E3A-9AB8-1F1F-AFB4E7D000AD}"/>
              </a:ext>
            </a:extLst>
          </p:cNvPr>
          <p:cNvSpPr>
            <a:spLocks noGrp="1"/>
          </p:cNvSpPr>
          <p:nvPr>
            <p:ph type="dt" sz="half" idx="10"/>
          </p:nvPr>
        </p:nvSpPr>
        <p:spPr/>
        <p:txBody>
          <a:bodyPr/>
          <a:lstStyle/>
          <a:p>
            <a:fld id="{D30CDC63-3A28-4814-8A62-BF41401C2825}" type="datetimeFigureOut">
              <a:rPr lang="fr-FR" smtClean="0"/>
              <a:t>28/08/2022</a:t>
            </a:fld>
            <a:endParaRPr lang="fr-FR"/>
          </a:p>
        </p:txBody>
      </p:sp>
      <p:sp>
        <p:nvSpPr>
          <p:cNvPr id="4" name="Espace réservé du pied de page 3">
            <a:extLst>
              <a:ext uri="{FF2B5EF4-FFF2-40B4-BE49-F238E27FC236}">
                <a16:creationId xmlns:a16="http://schemas.microsoft.com/office/drawing/2014/main" id="{46CEE484-4352-383D-AF3C-5666614F1858}"/>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0603F3A8-9F54-EB72-7E51-A89149968667}"/>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3072857141"/>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F1C0236-2C5B-B2E9-2035-7C0DD3233C70}"/>
              </a:ext>
            </a:extLst>
          </p:cNvPr>
          <p:cNvSpPr>
            <a:spLocks noGrp="1"/>
          </p:cNvSpPr>
          <p:nvPr>
            <p:ph type="dt" sz="half" idx="10"/>
          </p:nvPr>
        </p:nvSpPr>
        <p:spPr/>
        <p:txBody>
          <a:bodyPr/>
          <a:lstStyle/>
          <a:p>
            <a:fld id="{D30CDC63-3A28-4814-8A62-BF41401C2825}" type="datetimeFigureOut">
              <a:rPr lang="fr-FR" smtClean="0"/>
              <a:t>28/08/2022</a:t>
            </a:fld>
            <a:endParaRPr lang="fr-FR"/>
          </a:p>
        </p:txBody>
      </p:sp>
      <p:sp>
        <p:nvSpPr>
          <p:cNvPr id="3" name="Espace réservé du pied de page 2">
            <a:extLst>
              <a:ext uri="{FF2B5EF4-FFF2-40B4-BE49-F238E27FC236}">
                <a16:creationId xmlns:a16="http://schemas.microsoft.com/office/drawing/2014/main" id="{7C7BD648-E46A-F663-B1F3-7F6222DC9D1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B8E9823A-C30F-0E7F-4CE8-078809F9AB06}"/>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267773980"/>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5AF348-54D9-F475-6DB2-C41895F5600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4A95EDE-F6A1-B526-E8A5-9ADF75027D3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76362571-450E-5D8C-0243-9B3B9B1413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5790B75-63BF-C82A-5D24-8B2F8929E689}"/>
              </a:ext>
            </a:extLst>
          </p:cNvPr>
          <p:cNvSpPr>
            <a:spLocks noGrp="1"/>
          </p:cNvSpPr>
          <p:nvPr>
            <p:ph type="dt" sz="half" idx="10"/>
          </p:nvPr>
        </p:nvSpPr>
        <p:spPr/>
        <p:txBody>
          <a:bodyPr/>
          <a:lstStyle/>
          <a:p>
            <a:fld id="{D30CDC63-3A28-4814-8A62-BF41401C2825}" type="datetimeFigureOut">
              <a:rPr lang="fr-FR" smtClean="0"/>
              <a:t>28/08/2022</a:t>
            </a:fld>
            <a:endParaRPr lang="fr-FR"/>
          </a:p>
        </p:txBody>
      </p:sp>
      <p:sp>
        <p:nvSpPr>
          <p:cNvPr id="6" name="Espace réservé du pied de page 5">
            <a:extLst>
              <a:ext uri="{FF2B5EF4-FFF2-40B4-BE49-F238E27FC236}">
                <a16:creationId xmlns:a16="http://schemas.microsoft.com/office/drawing/2014/main" id="{F0D6A3CB-B99F-9E48-C538-412A6E696FD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CCCB75E-D08E-C56A-B08F-486351B9B431}"/>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712061001"/>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65A13B-9503-FAE5-6CA4-375B67E4573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33EDA0B-ABB8-A8FA-2EAC-33EE7415B1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F0CF1B8-2E54-67A3-201F-34498648CD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1755008-0014-D947-73EB-8BDB01509384}"/>
              </a:ext>
            </a:extLst>
          </p:cNvPr>
          <p:cNvSpPr>
            <a:spLocks noGrp="1"/>
          </p:cNvSpPr>
          <p:nvPr>
            <p:ph type="dt" sz="half" idx="10"/>
          </p:nvPr>
        </p:nvSpPr>
        <p:spPr/>
        <p:txBody>
          <a:bodyPr/>
          <a:lstStyle/>
          <a:p>
            <a:fld id="{D30CDC63-3A28-4814-8A62-BF41401C2825}" type="datetimeFigureOut">
              <a:rPr lang="fr-FR" smtClean="0"/>
              <a:t>28/08/2022</a:t>
            </a:fld>
            <a:endParaRPr lang="fr-FR"/>
          </a:p>
        </p:txBody>
      </p:sp>
      <p:sp>
        <p:nvSpPr>
          <p:cNvPr id="6" name="Espace réservé du pied de page 5">
            <a:extLst>
              <a:ext uri="{FF2B5EF4-FFF2-40B4-BE49-F238E27FC236}">
                <a16:creationId xmlns:a16="http://schemas.microsoft.com/office/drawing/2014/main" id="{EFB9D21D-6FE3-9985-4DD0-350B6702305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C33E39-6092-B37D-3671-2ADF4938186B}"/>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612409501"/>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99357D-ABF4-CDA5-1A8D-8397A6202CA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03EF6E7E-2775-08DA-5B34-5EA24E516DA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FA720F-519E-5D60-97A3-2706AE83BA3D}"/>
              </a:ext>
            </a:extLst>
          </p:cNvPr>
          <p:cNvSpPr>
            <a:spLocks noGrp="1"/>
          </p:cNvSpPr>
          <p:nvPr>
            <p:ph type="dt" sz="half" idx="10"/>
          </p:nvPr>
        </p:nvSpPr>
        <p:spPr/>
        <p:txBody>
          <a:bodyPr/>
          <a:lstStyle/>
          <a:p>
            <a:fld id="{D30CDC63-3A28-4814-8A62-BF41401C2825}" type="datetimeFigureOut">
              <a:rPr lang="fr-FR" smtClean="0"/>
              <a:t>28/08/2022</a:t>
            </a:fld>
            <a:endParaRPr lang="fr-FR"/>
          </a:p>
        </p:txBody>
      </p:sp>
      <p:sp>
        <p:nvSpPr>
          <p:cNvPr id="5" name="Espace réservé du pied de page 4">
            <a:extLst>
              <a:ext uri="{FF2B5EF4-FFF2-40B4-BE49-F238E27FC236}">
                <a16:creationId xmlns:a16="http://schemas.microsoft.com/office/drawing/2014/main" id="{ED856A3A-559C-6F7E-23D8-D89D411549C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93E56F-AB8A-812C-2AAA-DF751A8E9983}"/>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2341579405"/>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2F256B8-52A5-2F0F-1F44-12FE188C388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C4BF1220-3A04-B06D-A732-E4A95887C801}"/>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7B2C2F-2CF5-BDE3-9B89-C084F7F3EEBC}"/>
              </a:ext>
            </a:extLst>
          </p:cNvPr>
          <p:cNvSpPr>
            <a:spLocks noGrp="1"/>
          </p:cNvSpPr>
          <p:nvPr>
            <p:ph type="dt" sz="half" idx="10"/>
          </p:nvPr>
        </p:nvSpPr>
        <p:spPr/>
        <p:txBody>
          <a:bodyPr/>
          <a:lstStyle/>
          <a:p>
            <a:fld id="{D30CDC63-3A28-4814-8A62-BF41401C2825}" type="datetimeFigureOut">
              <a:rPr lang="fr-FR" smtClean="0"/>
              <a:t>28/08/2022</a:t>
            </a:fld>
            <a:endParaRPr lang="fr-FR"/>
          </a:p>
        </p:txBody>
      </p:sp>
      <p:sp>
        <p:nvSpPr>
          <p:cNvPr id="5" name="Espace réservé du pied de page 4">
            <a:extLst>
              <a:ext uri="{FF2B5EF4-FFF2-40B4-BE49-F238E27FC236}">
                <a16:creationId xmlns:a16="http://schemas.microsoft.com/office/drawing/2014/main" id="{8EA8B6D6-A5CD-B132-DD40-9AE964C5C52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E106AB6-5D8A-E745-BDB8-4AE78A97A465}"/>
              </a:ext>
            </a:extLst>
          </p:cNvPr>
          <p:cNvSpPr>
            <a:spLocks noGrp="1"/>
          </p:cNvSpPr>
          <p:nvPr>
            <p:ph type="sldNum" sz="quarter" idx="12"/>
          </p:nvPr>
        </p:nvSpPr>
        <p:spPr/>
        <p:txBody>
          <a:bodyPr/>
          <a:lstStyle/>
          <a:p>
            <a:fld id="{2ED0FE47-800D-4652-9033-9FDC22D07DC8}" type="slidenum">
              <a:rPr lang="fr-FR" smtClean="0"/>
              <a:t>‹N°›</a:t>
            </a:fld>
            <a:endParaRPr lang="fr-FR"/>
          </a:p>
        </p:txBody>
      </p:sp>
    </p:spTree>
    <p:extLst>
      <p:ext uri="{BB962C8B-B14F-4D97-AF65-F5344CB8AC3E}">
        <p14:creationId xmlns:p14="http://schemas.microsoft.com/office/powerpoint/2010/main" val="1208436202"/>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5760F97-DF0C-D1E2-A22A-1F48768C17D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15CC6DA-EA84-A1F4-BD45-D52D61E977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7C58B8-2537-BA00-CA4E-E82554F31A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0CDC63-3A28-4814-8A62-BF41401C2825}" type="datetimeFigureOut">
              <a:rPr lang="fr-FR" smtClean="0"/>
              <a:t>28/08/2022</a:t>
            </a:fld>
            <a:endParaRPr lang="fr-FR"/>
          </a:p>
        </p:txBody>
      </p:sp>
      <p:sp>
        <p:nvSpPr>
          <p:cNvPr id="5" name="Espace réservé du pied de page 4">
            <a:extLst>
              <a:ext uri="{FF2B5EF4-FFF2-40B4-BE49-F238E27FC236}">
                <a16:creationId xmlns:a16="http://schemas.microsoft.com/office/drawing/2014/main" id="{F963A338-3863-B4B6-EB15-AAACA68737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98A63F7-D83D-8C0B-7E98-708A28DF06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D0FE47-800D-4652-9033-9FDC22D07DC8}" type="slidenum">
              <a:rPr lang="fr-FR" smtClean="0"/>
              <a:t>‹N°›</a:t>
            </a:fld>
            <a:endParaRPr lang="fr-FR"/>
          </a:p>
        </p:txBody>
      </p:sp>
    </p:spTree>
    <p:extLst>
      <p:ext uri="{BB962C8B-B14F-4D97-AF65-F5344CB8AC3E}">
        <p14:creationId xmlns:p14="http://schemas.microsoft.com/office/powerpoint/2010/main" val="534869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extérieur, bâtiment, ciel, château&#10;&#10;Description générée automatiquement">
            <a:extLst>
              <a:ext uri="{FF2B5EF4-FFF2-40B4-BE49-F238E27FC236}">
                <a16:creationId xmlns:a16="http://schemas.microsoft.com/office/drawing/2014/main" id="{8867E12D-1723-4AC9-73EB-85CF9FBF615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6180" y="444731"/>
            <a:ext cx="8487104" cy="5968538"/>
          </a:xfrm>
          <a:prstGeom prst="rect">
            <a:avLst/>
          </a:prstGeom>
          <a:ln w="50800" cmpd="dbl">
            <a:solidFill>
              <a:schemeClr val="bg1"/>
            </a:solidFill>
          </a:ln>
        </p:spPr>
      </p:pic>
      <p:sp>
        <p:nvSpPr>
          <p:cNvPr id="4" name="ZoneTexte 3">
            <a:extLst>
              <a:ext uri="{FF2B5EF4-FFF2-40B4-BE49-F238E27FC236}">
                <a16:creationId xmlns:a16="http://schemas.microsoft.com/office/drawing/2014/main" id="{524573AC-3BD4-CE98-96AA-9FB91832CFEB}"/>
              </a:ext>
            </a:extLst>
          </p:cNvPr>
          <p:cNvSpPr txBox="1"/>
          <p:nvPr/>
        </p:nvSpPr>
        <p:spPr>
          <a:xfrm>
            <a:off x="9262003" y="2800004"/>
            <a:ext cx="3137338" cy="923330"/>
          </a:xfrm>
          <a:prstGeom prst="rect">
            <a:avLst/>
          </a:prstGeom>
          <a:noFill/>
        </p:spPr>
        <p:txBody>
          <a:bodyPr wrap="square" rtlCol="0">
            <a:spAutoFit/>
          </a:bodyPr>
          <a:lstStyle/>
          <a:p>
            <a:r>
              <a:rPr lang="fr-FR" b="1" i="1" dirty="0">
                <a:solidFill>
                  <a:schemeClr val="bg1"/>
                </a:solidFill>
              </a:rPr>
              <a:t>Lorient Vous Propose </a:t>
            </a:r>
          </a:p>
          <a:p>
            <a:endParaRPr lang="fr-FR" b="1" i="1" dirty="0">
              <a:solidFill>
                <a:schemeClr val="bg1"/>
              </a:solidFill>
            </a:endParaRPr>
          </a:p>
          <a:p>
            <a:r>
              <a:rPr lang="fr-FR" b="1" i="1" dirty="0">
                <a:solidFill>
                  <a:schemeClr val="bg1"/>
                </a:solidFill>
              </a:rPr>
              <a:t>La Ville De Corfou(Grèce)</a:t>
            </a:r>
          </a:p>
        </p:txBody>
      </p:sp>
    </p:spTree>
    <p:extLst>
      <p:ext uri="{BB962C8B-B14F-4D97-AF65-F5344CB8AC3E}">
        <p14:creationId xmlns:p14="http://schemas.microsoft.com/office/powerpoint/2010/main" val="2080990948"/>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sndAc>
          <p:stSnd loop="1">
            <p:snd r:embed="rId2" name="Βίκυ Λέανδρος (Vicky Leandros) - Ο καημός.wav"/>
          </p:stSnd>
        </p:sndAc>
      </p:transition>
    </mc:Choice>
    <mc:Fallback xmlns="">
      <p:transition spd="slow" advClick="0" advTm="16000">
        <p:fade/>
        <p:sndAc>
          <p:stSnd loop="1">
            <p:snd r:embed="rId4" name="Βίκυ Λέανδρος (Vicky Leandros) - Ο καημός.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ABA5CD1-1EA3-3047-942E-52528AC36D48}"/>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Corfou, une île au large de la côte nord-ouest de la mer Ionienne, se caractérise par ses montagnes escarpées et ses nombreuses stations balnéaires. Son patrimoine culturel témoigne d’années passées sous domination vénitienne, française et britannique, avant son rattachement à la Grèce en 1864. La ville de Corfou, dominée par deux forteresses vénitiennes imposantes, dispose de ruelles médiévales sinueuses, d’une arcade à l’architecture française et du grand palais de St. Michel et St. Georges.</a:t>
            </a:r>
          </a:p>
        </p:txBody>
      </p:sp>
    </p:spTree>
    <p:extLst>
      <p:ext uri="{BB962C8B-B14F-4D97-AF65-F5344CB8AC3E}">
        <p14:creationId xmlns:p14="http://schemas.microsoft.com/office/powerpoint/2010/main" val="1506634663"/>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extérieur, ciel, personne, debout&#10;&#10;Description générée automatiquement">
            <a:extLst>
              <a:ext uri="{FF2B5EF4-FFF2-40B4-BE49-F238E27FC236}">
                <a16:creationId xmlns:a16="http://schemas.microsoft.com/office/drawing/2014/main" id="{D70A7E4E-6335-BDA0-00F1-307F53C6C0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000" y="548640"/>
            <a:ext cx="9144000" cy="5818909"/>
          </a:xfrm>
          <a:prstGeom prst="rect">
            <a:avLst/>
          </a:prstGeom>
          <a:ln w="50800" cmpd="dbl">
            <a:solidFill>
              <a:schemeClr val="bg1"/>
            </a:solidFill>
          </a:ln>
        </p:spPr>
      </p:pic>
      <p:sp>
        <p:nvSpPr>
          <p:cNvPr id="4" name="ZoneTexte 3">
            <a:extLst>
              <a:ext uri="{FF2B5EF4-FFF2-40B4-BE49-F238E27FC236}">
                <a16:creationId xmlns:a16="http://schemas.microsoft.com/office/drawing/2014/main" id="{9B3EDFC5-9A78-06C0-7648-EB2181EF1E5B}"/>
              </a:ext>
            </a:extLst>
          </p:cNvPr>
          <p:cNvSpPr txBox="1"/>
          <p:nvPr/>
        </p:nvSpPr>
        <p:spPr>
          <a:xfrm>
            <a:off x="1024759" y="49017"/>
            <a:ext cx="10988565" cy="369332"/>
          </a:xfrm>
          <a:prstGeom prst="rect">
            <a:avLst/>
          </a:prstGeom>
          <a:noFill/>
        </p:spPr>
        <p:txBody>
          <a:bodyPr wrap="square" rtlCol="0">
            <a:spAutoFit/>
          </a:bodyPr>
          <a:lstStyle/>
          <a:p>
            <a:r>
              <a:rPr lang="fr-FR" b="1" i="1" dirty="0">
                <a:solidFill>
                  <a:schemeClr val="bg1"/>
                </a:solidFill>
              </a:rPr>
              <a:t>La période De Pâques est Particulièrement  festive  Avec  des défilés  de Fanfares  et processions religieux</a:t>
            </a:r>
          </a:p>
        </p:txBody>
      </p:sp>
    </p:spTree>
    <p:extLst>
      <p:ext uri="{BB962C8B-B14F-4D97-AF65-F5344CB8AC3E}">
        <p14:creationId xmlns:p14="http://schemas.microsoft.com/office/powerpoint/2010/main" val="2355518688"/>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5" name="Image 4" descr="Une image contenant arbre, extérieur, ciel, plante&#10;&#10;Description générée automatiquement">
            <a:extLst>
              <a:ext uri="{FF2B5EF4-FFF2-40B4-BE49-F238E27FC236}">
                <a16:creationId xmlns:a16="http://schemas.microsoft.com/office/drawing/2014/main" id="{EF405490-17F1-C58C-7E45-692EC4CBE74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30531" y="598516"/>
            <a:ext cx="9825644" cy="5885411"/>
          </a:xfrm>
          <a:prstGeom prst="rect">
            <a:avLst/>
          </a:prstGeom>
          <a:ln w="50800" cmpd="dbl">
            <a:solidFill>
              <a:schemeClr val="bg1"/>
            </a:solidFill>
          </a:ln>
        </p:spPr>
      </p:pic>
      <p:sp>
        <p:nvSpPr>
          <p:cNvPr id="6" name="ZoneTexte 5">
            <a:extLst>
              <a:ext uri="{FF2B5EF4-FFF2-40B4-BE49-F238E27FC236}">
                <a16:creationId xmlns:a16="http://schemas.microsoft.com/office/drawing/2014/main" id="{CEB2D397-2E57-E9B3-7A2B-36652FD2A3B2}"/>
              </a:ext>
            </a:extLst>
          </p:cNvPr>
          <p:cNvSpPr txBox="1"/>
          <p:nvPr/>
        </p:nvSpPr>
        <p:spPr>
          <a:xfrm>
            <a:off x="2789637" y="189407"/>
            <a:ext cx="8166538" cy="369332"/>
          </a:xfrm>
          <a:prstGeom prst="rect">
            <a:avLst/>
          </a:prstGeom>
          <a:noFill/>
        </p:spPr>
        <p:txBody>
          <a:bodyPr wrap="square" rtlCol="0">
            <a:spAutoFit/>
          </a:bodyPr>
          <a:lstStyle/>
          <a:p>
            <a:r>
              <a:rPr lang="fr-FR" b="1" i="1" dirty="0" err="1">
                <a:solidFill>
                  <a:schemeClr val="bg1"/>
                </a:solidFill>
              </a:rPr>
              <a:t>Achilleion</a:t>
            </a:r>
            <a:r>
              <a:rPr lang="fr-FR" b="1" i="1" dirty="0">
                <a:solidFill>
                  <a:schemeClr val="bg1"/>
                </a:solidFill>
              </a:rPr>
              <a:t> &lt; Tous Près De Corfou &gt; Appelé Aussi le Palais de </a:t>
            </a:r>
            <a:r>
              <a:rPr lang="fr-FR" b="1" i="1" dirty="0" err="1">
                <a:solidFill>
                  <a:schemeClr val="bg1"/>
                </a:solidFill>
              </a:rPr>
              <a:t>SiSi</a:t>
            </a:r>
            <a:endParaRPr lang="fr-FR" b="1" i="1" dirty="0">
              <a:solidFill>
                <a:schemeClr val="bg1"/>
              </a:solidFill>
            </a:endParaRPr>
          </a:p>
        </p:txBody>
      </p:sp>
    </p:spTree>
    <p:extLst>
      <p:ext uri="{BB962C8B-B14F-4D97-AF65-F5344CB8AC3E}">
        <p14:creationId xmlns:p14="http://schemas.microsoft.com/office/powerpoint/2010/main" val="1872323922"/>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nature, ciel, extérieur&#10;&#10;Description générée automatiquement">
            <a:extLst>
              <a:ext uri="{FF2B5EF4-FFF2-40B4-BE49-F238E27FC236}">
                <a16:creationId xmlns:a16="http://schemas.microsoft.com/office/drawing/2014/main" id="{801E6950-9442-4595-054A-47CFC8A8C20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19200" y="652462"/>
            <a:ext cx="9753600" cy="5553075"/>
          </a:xfrm>
          <a:prstGeom prst="rect">
            <a:avLst/>
          </a:prstGeom>
          <a:ln w="50800" cmpd="dbl">
            <a:solidFill>
              <a:schemeClr val="bg1"/>
            </a:solidFill>
          </a:ln>
        </p:spPr>
      </p:pic>
      <p:sp>
        <p:nvSpPr>
          <p:cNvPr id="4" name="ZoneTexte 3">
            <a:extLst>
              <a:ext uri="{FF2B5EF4-FFF2-40B4-BE49-F238E27FC236}">
                <a16:creationId xmlns:a16="http://schemas.microsoft.com/office/drawing/2014/main" id="{E1714A52-CBD6-B294-B44F-E9B595FEF640}"/>
              </a:ext>
            </a:extLst>
          </p:cNvPr>
          <p:cNvSpPr txBox="1"/>
          <p:nvPr/>
        </p:nvSpPr>
        <p:spPr>
          <a:xfrm>
            <a:off x="5265683" y="126125"/>
            <a:ext cx="5312979" cy="369332"/>
          </a:xfrm>
          <a:prstGeom prst="rect">
            <a:avLst/>
          </a:prstGeom>
          <a:noFill/>
        </p:spPr>
        <p:txBody>
          <a:bodyPr wrap="square" rtlCol="0">
            <a:spAutoFit/>
          </a:bodyPr>
          <a:lstStyle/>
          <a:p>
            <a:r>
              <a:rPr lang="fr-FR" b="1" i="1" dirty="0">
                <a:solidFill>
                  <a:schemeClr val="bg1"/>
                </a:solidFill>
              </a:rPr>
              <a:t>Porto </a:t>
            </a:r>
            <a:r>
              <a:rPr lang="fr-FR" b="1" i="1" dirty="0" err="1">
                <a:solidFill>
                  <a:schemeClr val="bg1"/>
                </a:solidFill>
              </a:rPr>
              <a:t>Timoni</a:t>
            </a:r>
            <a:endParaRPr lang="fr-FR" b="1" i="1" dirty="0">
              <a:solidFill>
                <a:schemeClr val="bg1"/>
              </a:solidFill>
            </a:endParaRPr>
          </a:p>
        </p:txBody>
      </p:sp>
    </p:spTree>
    <p:extLst>
      <p:ext uri="{BB962C8B-B14F-4D97-AF65-F5344CB8AC3E}">
        <p14:creationId xmlns:p14="http://schemas.microsoft.com/office/powerpoint/2010/main" val="272094964"/>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Une image contenant eau, extérieur, bleu, port&#10;&#10;Description générée automatiquement">
            <a:extLst>
              <a:ext uri="{FF2B5EF4-FFF2-40B4-BE49-F238E27FC236}">
                <a16:creationId xmlns:a16="http://schemas.microsoft.com/office/drawing/2014/main" id="{E1B2E428-7A55-BC1E-960D-08206F7BFC9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24910" y="551793"/>
            <a:ext cx="10342179" cy="6069724"/>
          </a:xfrm>
          <a:prstGeom prst="rect">
            <a:avLst/>
          </a:prstGeom>
          <a:ln w="50800" cmpd="dbl">
            <a:solidFill>
              <a:schemeClr val="bg1"/>
            </a:solidFill>
          </a:ln>
        </p:spPr>
      </p:pic>
      <p:sp>
        <p:nvSpPr>
          <p:cNvPr id="5" name="ZoneTexte 4">
            <a:extLst>
              <a:ext uri="{FF2B5EF4-FFF2-40B4-BE49-F238E27FC236}">
                <a16:creationId xmlns:a16="http://schemas.microsoft.com/office/drawing/2014/main" id="{74653BE7-9962-0310-3BAE-A99E490EC331}"/>
              </a:ext>
            </a:extLst>
          </p:cNvPr>
          <p:cNvSpPr txBox="1"/>
          <p:nvPr/>
        </p:nvSpPr>
        <p:spPr>
          <a:xfrm>
            <a:off x="5565227" y="51817"/>
            <a:ext cx="5470635" cy="369332"/>
          </a:xfrm>
          <a:prstGeom prst="rect">
            <a:avLst/>
          </a:prstGeom>
          <a:noFill/>
        </p:spPr>
        <p:txBody>
          <a:bodyPr wrap="square" rtlCol="0">
            <a:spAutoFit/>
          </a:bodyPr>
          <a:lstStyle/>
          <a:p>
            <a:r>
              <a:rPr lang="fr-FR" b="1" i="1" dirty="0" err="1">
                <a:solidFill>
                  <a:schemeClr val="bg1"/>
                </a:solidFill>
              </a:rPr>
              <a:t>Kassiopi</a:t>
            </a:r>
            <a:endParaRPr lang="fr-FR" b="1" i="1" dirty="0">
              <a:solidFill>
                <a:schemeClr val="bg1"/>
              </a:solidFill>
            </a:endParaRPr>
          </a:p>
        </p:txBody>
      </p:sp>
    </p:spTree>
    <p:extLst>
      <p:ext uri="{BB962C8B-B14F-4D97-AF65-F5344CB8AC3E}">
        <p14:creationId xmlns:p14="http://schemas.microsoft.com/office/powerpoint/2010/main" val="1467164260"/>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montagne, herbe, roche, nature&#10;&#10;Description générée automatiquement">
            <a:extLst>
              <a:ext uri="{FF2B5EF4-FFF2-40B4-BE49-F238E27FC236}">
                <a16:creationId xmlns:a16="http://schemas.microsoft.com/office/drawing/2014/main" id="{99F70466-FEE0-72F3-161E-139CE1F74EF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80902" y="598516"/>
            <a:ext cx="10108276" cy="5902037"/>
          </a:xfrm>
          <a:prstGeom prst="rect">
            <a:avLst/>
          </a:prstGeom>
          <a:ln w="50800" cmpd="dbl">
            <a:solidFill>
              <a:schemeClr val="bg1"/>
            </a:solidFill>
          </a:ln>
        </p:spPr>
      </p:pic>
      <p:sp>
        <p:nvSpPr>
          <p:cNvPr id="6" name="ZoneTexte 5">
            <a:extLst>
              <a:ext uri="{FF2B5EF4-FFF2-40B4-BE49-F238E27FC236}">
                <a16:creationId xmlns:a16="http://schemas.microsoft.com/office/drawing/2014/main" id="{208691FD-7E95-DD83-FD4E-0C59DB41E35A}"/>
              </a:ext>
            </a:extLst>
          </p:cNvPr>
          <p:cNvSpPr txBox="1"/>
          <p:nvPr/>
        </p:nvSpPr>
        <p:spPr>
          <a:xfrm>
            <a:off x="5444359" y="160962"/>
            <a:ext cx="6747641" cy="369332"/>
          </a:xfrm>
          <a:prstGeom prst="rect">
            <a:avLst/>
          </a:prstGeom>
          <a:noFill/>
        </p:spPr>
        <p:txBody>
          <a:bodyPr wrap="square" rtlCol="0">
            <a:spAutoFit/>
          </a:bodyPr>
          <a:lstStyle/>
          <a:p>
            <a:r>
              <a:rPr lang="fr-FR" b="1" i="1" dirty="0">
                <a:solidFill>
                  <a:schemeClr val="bg1"/>
                </a:solidFill>
              </a:rPr>
              <a:t>Old </a:t>
            </a:r>
            <a:r>
              <a:rPr lang="fr-FR" b="1" i="1" dirty="0" err="1">
                <a:solidFill>
                  <a:schemeClr val="bg1"/>
                </a:solidFill>
              </a:rPr>
              <a:t>Perithia</a:t>
            </a:r>
            <a:endParaRPr lang="fr-FR" b="1" i="1" dirty="0">
              <a:solidFill>
                <a:schemeClr val="bg1"/>
              </a:solidFill>
            </a:endParaRPr>
          </a:p>
        </p:txBody>
      </p:sp>
    </p:spTree>
    <p:extLst>
      <p:ext uri="{BB962C8B-B14F-4D97-AF65-F5344CB8AC3E}">
        <p14:creationId xmlns:p14="http://schemas.microsoft.com/office/powerpoint/2010/main" val="693798718"/>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ciel, extérieur, nature&#10;&#10;Description générée automatiquement">
            <a:extLst>
              <a:ext uri="{FF2B5EF4-FFF2-40B4-BE49-F238E27FC236}">
                <a16:creationId xmlns:a16="http://schemas.microsoft.com/office/drawing/2014/main" id="{3F075390-56FD-60B7-0E37-2D64E4049D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06905" y="515389"/>
            <a:ext cx="9865895" cy="5901454"/>
          </a:xfrm>
          <a:prstGeom prst="rect">
            <a:avLst/>
          </a:prstGeom>
          <a:ln w="50800" cmpd="dbl">
            <a:solidFill>
              <a:schemeClr val="bg1"/>
            </a:solidFill>
          </a:ln>
        </p:spPr>
      </p:pic>
      <p:sp>
        <p:nvSpPr>
          <p:cNvPr id="4" name="ZoneTexte 3">
            <a:extLst>
              <a:ext uri="{FF2B5EF4-FFF2-40B4-BE49-F238E27FC236}">
                <a16:creationId xmlns:a16="http://schemas.microsoft.com/office/drawing/2014/main" id="{FEB7A891-4B09-FF36-6A85-B3D26D89AF7F}"/>
              </a:ext>
            </a:extLst>
          </p:cNvPr>
          <p:cNvSpPr txBox="1"/>
          <p:nvPr/>
        </p:nvSpPr>
        <p:spPr>
          <a:xfrm>
            <a:off x="5020887" y="71825"/>
            <a:ext cx="6683433" cy="369332"/>
          </a:xfrm>
          <a:prstGeom prst="rect">
            <a:avLst/>
          </a:prstGeom>
          <a:noFill/>
        </p:spPr>
        <p:txBody>
          <a:bodyPr wrap="square" rtlCol="0">
            <a:spAutoFit/>
          </a:bodyPr>
          <a:lstStyle/>
          <a:p>
            <a:r>
              <a:rPr lang="fr-FR" b="1" i="1" dirty="0">
                <a:solidFill>
                  <a:schemeClr val="bg1"/>
                </a:solidFill>
              </a:rPr>
              <a:t>Le mont </a:t>
            </a:r>
            <a:r>
              <a:rPr lang="fr-FR" b="1" i="1" dirty="0" err="1">
                <a:solidFill>
                  <a:schemeClr val="bg1"/>
                </a:solidFill>
              </a:rPr>
              <a:t>Pantokrator</a:t>
            </a:r>
            <a:endParaRPr lang="fr-FR" b="1" i="1" dirty="0">
              <a:solidFill>
                <a:schemeClr val="bg1"/>
              </a:solidFill>
            </a:endParaRPr>
          </a:p>
        </p:txBody>
      </p:sp>
    </p:spTree>
    <p:extLst>
      <p:ext uri="{BB962C8B-B14F-4D97-AF65-F5344CB8AC3E}">
        <p14:creationId xmlns:p14="http://schemas.microsoft.com/office/powerpoint/2010/main" val="4107038887"/>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bâtiment&#10;&#10;Description générée automatiquement">
            <a:extLst>
              <a:ext uri="{FF2B5EF4-FFF2-40B4-BE49-F238E27FC236}">
                <a16:creationId xmlns:a16="http://schemas.microsoft.com/office/drawing/2014/main" id="{86794837-9816-3A2B-B384-F59C1153282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565265"/>
            <a:ext cx="11548534" cy="5971002"/>
          </a:xfrm>
          <a:prstGeom prst="rect">
            <a:avLst/>
          </a:prstGeom>
          <a:ln w="50800" cmpd="dbl">
            <a:solidFill>
              <a:schemeClr val="tx1"/>
            </a:solidFill>
          </a:ln>
        </p:spPr>
      </p:pic>
      <p:sp>
        <p:nvSpPr>
          <p:cNvPr id="4" name="ZoneTexte 3">
            <a:extLst>
              <a:ext uri="{FF2B5EF4-FFF2-40B4-BE49-F238E27FC236}">
                <a16:creationId xmlns:a16="http://schemas.microsoft.com/office/drawing/2014/main" id="{D542902B-8E5F-5171-AEB9-A9963791EEB6}"/>
              </a:ext>
            </a:extLst>
          </p:cNvPr>
          <p:cNvSpPr txBox="1"/>
          <p:nvPr/>
        </p:nvSpPr>
        <p:spPr>
          <a:xfrm>
            <a:off x="4871258" y="137067"/>
            <a:ext cx="5353396" cy="369332"/>
          </a:xfrm>
          <a:prstGeom prst="rect">
            <a:avLst/>
          </a:prstGeom>
          <a:noFill/>
        </p:spPr>
        <p:txBody>
          <a:bodyPr wrap="square" rtlCol="0">
            <a:spAutoFit/>
          </a:bodyPr>
          <a:lstStyle/>
          <a:p>
            <a:r>
              <a:rPr lang="fr-FR" b="1" i="1" dirty="0"/>
              <a:t>La Ville de Corfou</a:t>
            </a:r>
          </a:p>
        </p:txBody>
      </p:sp>
    </p:spTree>
    <p:extLst>
      <p:ext uri="{BB962C8B-B14F-4D97-AF65-F5344CB8AC3E}">
        <p14:creationId xmlns:p14="http://schemas.microsoft.com/office/powerpoint/2010/main" val="15410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extérieur, cité&#10;&#10;Description générée automatiquement">
            <a:extLst>
              <a:ext uri="{FF2B5EF4-FFF2-40B4-BE49-F238E27FC236}">
                <a16:creationId xmlns:a16="http://schemas.microsoft.com/office/drawing/2014/main" id="{739C2D7F-EB0F-305A-7BE7-6BE883C16E2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47651" y="565264"/>
            <a:ext cx="10324407" cy="5885411"/>
          </a:xfrm>
          <a:prstGeom prst="rect">
            <a:avLst/>
          </a:prstGeom>
          <a:ln w="50800" cmpd="dbl">
            <a:solidFill>
              <a:schemeClr val="bg1"/>
            </a:solidFill>
          </a:ln>
        </p:spPr>
      </p:pic>
      <p:sp>
        <p:nvSpPr>
          <p:cNvPr id="7" name="ZoneTexte 6">
            <a:extLst>
              <a:ext uri="{FF2B5EF4-FFF2-40B4-BE49-F238E27FC236}">
                <a16:creationId xmlns:a16="http://schemas.microsoft.com/office/drawing/2014/main" id="{F10B2F6B-31C3-D1B5-63F2-DF46F47650B8}"/>
              </a:ext>
            </a:extLst>
          </p:cNvPr>
          <p:cNvSpPr txBox="1"/>
          <p:nvPr/>
        </p:nvSpPr>
        <p:spPr>
          <a:xfrm>
            <a:off x="3840480" y="116378"/>
            <a:ext cx="5586152" cy="369332"/>
          </a:xfrm>
          <a:prstGeom prst="rect">
            <a:avLst/>
          </a:prstGeom>
          <a:noFill/>
        </p:spPr>
        <p:txBody>
          <a:bodyPr wrap="square" rtlCol="0">
            <a:spAutoFit/>
          </a:bodyPr>
          <a:lstStyle/>
          <a:p>
            <a:r>
              <a:rPr lang="fr-FR" b="1" i="1" dirty="0">
                <a:solidFill>
                  <a:schemeClr val="bg1"/>
                </a:solidFill>
              </a:rPr>
              <a:t>La Ville De Corfou  Vue Depuis la Citadelle</a:t>
            </a:r>
          </a:p>
        </p:txBody>
      </p:sp>
    </p:spTree>
    <p:extLst>
      <p:ext uri="{BB962C8B-B14F-4D97-AF65-F5344CB8AC3E}">
        <p14:creationId xmlns:p14="http://schemas.microsoft.com/office/powerpoint/2010/main" val="2408460139"/>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montagne, extérieur, ville&#10;&#10;Description générée automatiquement">
            <a:extLst>
              <a:ext uri="{FF2B5EF4-FFF2-40B4-BE49-F238E27FC236}">
                <a16:creationId xmlns:a16="http://schemas.microsoft.com/office/drawing/2014/main" id="{67A1E5C3-98A8-312A-5748-8002F50C852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48640" y="581891"/>
            <a:ext cx="10889673" cy="5867036"/>
          </a:xfrm>
          <a:prstGeom prst="rect">
            <a:avLst/>
          </a:prstGeom>
          <a:ln w="50800" cmpd="dbl">
            <a:solidFill>
              <a:schemeClr val="bg1"/>
            </a:solidFill>
          </a:ln>
        </p:spPr>
      </p:pic>
      <p:sp>
        <p:nvSpPr>
          <p:cNvPr id="4" name="ZoneTexte 3">
            <a:extLst>
              <a:ext uri="{FF2B5EF4-FFF2-40B4-BE49-F238E27FC236}">
                <a16:creationId xmlns:a16="http://schemas.microsoft.com/office/drawing/2014/main" id="{668EA502-64E1-CC75-31D3-8512E2C005EA}"/>
              </a:ext>
            </a:extLst>
          </p:cNvPr>
          <p:cNvSpPr txBox="1"/>
          <p:nvPr/>
        </p:nvSpPr>
        <p:spPr>
          <a:xfrm>
            <a:off x="3918066" y="212559"/>
            <a:ext cx="6101542" cy="369332"/>
          </a:xfrm>
          <a:prstGeom prst="rect">
            <a:avLst/>
          </a:prstGeom>
          <a:noFill/>
        </p:spPr>
        <p:txBody>
          <a:bodyPr wrap="square" rtlCol="0">
            <a:spAutoFit/>
          </a:bodyPr>
          <a:lstStyle/>
          <a:p>
            <a:r>
              <a:rPr lang="fr-FR" b="1" i="1" dirty="0">
                <a:solidFill>
                  <a:schemeClr val="bg1"/>
                </a:solidFill>
              </a:rPr>
              <a:t>Centre Historique De Corfou et le vieux Fort </a:t>
            </a:r>
          </a:p>
        </p:txBody>
      </p:sp>
    </p:spTree>
    <p:extLst>
      <p:ext uri="{BB962C8B-B14F-4D97-AF65-F5344CB8AC3E}">
        <p14:creationId xmlns:p14="http://schemas.microsoft.com/office/powerpoint/2010/main" val="2658846847"/>
      </p:ext>
    </p:extLst>
  </p:cSld>
  <p:clrMapOvr>
    <a:masterClrMapping/>
  </p:clrMapOvr>
  <mc:AlternateContent xmlns:mc="http://schemas.openxmlformats.org/markup-compatibility/2006">
    <mc:Choice xmlns:p14="http://schemas.microsoft.com/office/powerpoint/2010/main" Requires="p14">
      <p:transition spd="slow" p14:dur="5000" advClick="0" advTm="16000">
        <p14:conveyor dir="l"/>
        <p:sndAc>
          <p:stSnd>
            <p:snd r:embed="rId2" name="Βίκυ Λέανδρος (Vicky Leandros) - Ο καημός.wav"/>
          </p:stSnd>
        </p:sndAc>
      </p:transition>
    </mc:Choice>
    <mc:Fallback>
      <p:transition spd="slow" advClick="0" advTm="16000">
        <p:fade/>
        <p:sndAc>
          <p:stSnd>
            <p:snd r:embed="rId2" name="Βίκυ Λέανδρος (Vicky Leandros) - Ο καημός.wav"/>
          </p:stSnd>
        </p:sndAc>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xtérieur, banc, parc&#10;&#10;Description générée automatiquement">
            <a:extLst>
              <a:ext uri="{FF2B5EF4-FFF2-40B4-BE49-F238E27FC236}">
                <a16:creationId xmlns:a16="http://schemas.microsoft.com/office/drawing/2014/main" id="{112E09EB-4C2D-B766-F6F9-422E91D44F2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47403" y="548640"/>
            <a:ext cx="9942021" cy="6018415"/>
          </a:xfrm>
          <a:prstGeom prst="rect">
            <a:avLst/>
          </a:prstGeom>
          <a:ln w="50800" cmpd="dbl">
            <a:solidFill>
              <a:schemeClr val="bg1"/>
            </a:solidFill>
          </a:ln>
        </p:spPr>
      </p:pic>
      <p:sp>
        <p:nvSpPr>
          <p:cNvPr id="4" name="ZoneTexte 3">
            <a:extLst>
              <a:ext uri="{FF2B5EF4-FFF2-40B4-BE49-F238E27FC236}">
                <a16:creationId xmlns:a16="http://schemas.microsoft.com/office/drawing/2014/main" id="{2F5FCEDB-9E95-8B47-3F8C-BA80E845B2EE}"/>
              </a:ext>
            </a:extLst>
          </p:cNvPr>
          <p:cNvSpPr txBox="1"/>
          <p:nvPr/>
        </p:nvSpPr>
        <p:spPr>
          <a:xfrm>
            <a:off x="5552902" y="106279"/>
            <a:ext cx="6799810" cy="369332"/>
          </a:xfrm>
          <a:prstGeom prst="rect">
            <a:avLst/>
          </a:prstGeom>
          <a:noFill/>
        </p:spPr>
        <p:txBody>
          <a:bodyPr wrap="square" rtlCol="0">
            <a:spAutoFit/>
          </a:bodyPr>
          <a:lstStyle/>
          <a:p>
            <a:r>
              <a:rPr lang="fr-FR" b="1" i="1" dirty="0">
                <a:solidFill>
                  <a:schemeClr val="bg1"/>
                </a:solidFill>
              </a:rPr>
              <a:t>Vieux Fort</a:t>
            </a:r>
          </a:p>
        </p:txBody>
      </p:sp>
    </p:spTree>
    <p:extLst>
      <p:ext uri="{BB962C8B-B14F-4D97-AF65-F5344CB8AC3E}">
        <p14:creationId xmlns:p14="http://schemas.microsoft.com/office/powerpoint/2010/main" val="3348351298"/>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rue, passage&#10;&#10;Description générée automatiquement">
            <a:extLst>
              <a:ext uri="{FF2B5EF4-FFF2-40B4-BE49-F238E27FC236}">
                <a16:creationId xmlns:a16="http://schemas.microsoft.com/office/drawing/2014/main" id="{535E6ACA-9696-F1FE-8E1F-1D596A10035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2138" y="299258"/>
            <a:ext cx="8185612" cy="6234547"/>
          </a:xfrm>
          <a:prstGeom prst="rect">
            <a:avLst/>
          </a:prstGeom>
          <a:ln w="50800" cmpd="dbl">
            <a:solidFill>
              <a:schemeClr val="bg1"/>
            </a:solidFill>
          </a:ln>
        </p:spPr>
      </p:pic>
      <p:sp>
        <p:nvSpPr>
          <p:cNvPr id="4" name="ZoneTexte 3">
            <a:extLst>
              <a:ext uri="{FF2B5EF4-FFF2-40B4-BE49-F238E27FC236}">
                <a16:creationId xmlns:a16="http://schemas.microsoft.com/office/drawing/2014/main" id="{7D64DE60-E1DF-D323-4EB8-023D9E9623C2}"/>
              </a:ext>
            </a:extLst>
          </p:cNvPr>
          <p:cNvSpPr txBox="1"/>
          <p:nvPr/>
        </p:nvSpPr>
        <p:spPr>
          <a:xfrm>
            <a:off x="8861367" y="4355869"/>
            <a:ext cx="3042458" cy="369332"/>
          </a:xfrm>
          <a:prstGeom prst="rect">
            <a:avLst/>
          </a:prstGeom>
          <a:noFill/>
        </p:spPr>
        <p:txBody>
          <a:bodyPr wrap="square" rtlCol="0">
            <a:spAutoFit/>
          </a:bodyPr>
          <a:lstStyle/>
          <a:p>
            <a:r>
              <a:rPr lang="fr-FR" b="1" i="1" dirty="0">
                <a:solidFill>
                  <a:schemeClr val="bg1"/>
                </a:solidFill>
              </a:rPr>
              <a:t>Eglise Saint </a:t>
            </a:r>
            <a:r>
              <a:rPr lang="fr-FR" b="1" i="1" dirty="0" err="1">
                <a:solidFill>
                  <a:schemeClr val="bg1"/>
                </a:solidFill>
              </a:rPr>
              <a:t>Spyridon</a:t>
            </a:r>
            <a:endParaRPr lang="fr-FR" b="1" i="1" dirty="0">
              <a:solidFill>
                <a:schemeClr val="bg1"/>
              </a:solidFill>
            </a:endParaRPr>
          </a:p>
        </p:txBody>
      </p:sp>
    </p:spTree>
    <p:extLst>
      <p:ext uri="{BB962C8B-B14F-4D97-AF65-F5344CB8AC3E}">
        <p14:creationId xmlns:p14="http://schemas.microsoft.com/office/powerpoint/2010/main" val="1045172026"/>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extérieur, pierre&#10;&#10;Description générée automatiquement">
            <a:extLst>
              <a:ext uri="{FF2B5EF4-FFF2-40B4-BE49-F238E27FC236}">
                <a16:creationId xmlns:a16="http://schemas.microsoft.com/office/drawing/2014/main" id="{4FBAE855-87F9-656B-C411-3316E37550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19200" y="581891"/>
            <a:ext cx="9753600" cy="6176096"/>
          </a:xfrm>
          <a:prstGeom prst="rect">
            <a:avLst/>
          </a:prstGeom>
          <a:ln w="50800" cmpd="dbl">
            <a:solidFill>
              <a:schemeClr val="bg1"/>
            </a:solidFill>
          </a:ln>
        </p:spPr>
      </p:pic>
      <p:sp>
        <p:nvSpPr>
          <p:cNvPr id="4" name="ZoneTexte 3">
            <a:extLst>
              <a:ext uri="{FF2B5EF4-FFF2-40B4-BE49-F238E27FC236}">
                <a16:creationId xmlns:a16="http://schemas.microsoft.com/office/drawing/2014/main" id="{5E00C3DA-4B76-6CD4-D4DB-46CA38A04288}"/>
              </a:ext>
            </a:extLst>
          </p:cNvPr>
          <p:cNvSpPr txBox="1"/>
          <p:nvPr/>
        </p:nvSpPr>
        <p:spPr>
          <a:xfrm>
            <a:off x="4189615" y="212559"/>
            <a:ext cx="7764087" cy="369332"/>
          </a:xfrm>
          <a:prstGeom prst="rect">
            <a:avLst/>
          </a:prstGeom>
          <a:noFill/>
        </p:spPr>
        <p:txBody>
          <a:bodyPr wrap="square" rtlCol="0">
            <a:spAutoFit/>
          </a:bodyPr>
          <a:lstStyle/>
          <a:p>
            <a:r>
              <a:rPr lang="fr-FR" b="1" i="1" dirty="0">
                <a:solidFill>
                  <a:schemeClr val="bg1"/>
                </a:solidFill>
              </a:rPr>
              <a:t>Corfou Ville  &lt; Corfou  L’Hôtel De Ville &gt;</a:t>
            </a:r>
          </a:p>
        </p:txBody>
      </p:sp>
    </p:spTree>
    <p:extLst>
      <p:ext uri="{BB962C8B-B14F-4D97-AF65-F5344CB8AC3E}">
        <p14:creationId xmlns:p14="http://schemas.microsoft.com/office/powerpoint/2010/main" val="3130770962"/>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bâtiment, bâtiment gouvernemental&#10;&#10;Description générée automatiquement">
            <a:extLst>
              <a:ext uri="{FF2B5EF4-FFF2-40B4-BE49-F238E27FC236}">
                <a16:creationId xmlns:a16="http://schemas.microsoft.com/office/drawing/2014/main" id="{C4B49BBF-5113-0371-17A3-BE89ACACD0C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14647" y="332509"/>
            <a:ext cx="8030095" cy="6267796"/>
          </a:xfrm>
          <a:prstGeom prst="rect">
            <a:avLst/>
          </a:prstGeom>
          <a:ln w="50800" cmpd="dbl">
            <a:solidFill>
              <a:schemeClr val="bg1"/>
            </a:solidFill>
          </a:ln>
        </p:spPr>
      </p:pic>
      <p:sp>
        <p:nvSpPr>
          <p:cNvPr id="4" name="ZoneTexte 3">
            <a:extLst>
              <a:ext uri="{FF2B5EF4-FFF2-40B4-BE49-F238E27FC236}">
                <a16:creationId xmlns:a16="http://schemas.microsoft.com/office/drawing/2014/main" id="{A41C0985-410D-FCDB-EA2A-CFE424843D23}"/>
              </a:ext>
            </a:extLst>
          </p:cNvPr>
          <p:cNvSpPr txBox="1"/>
          <p:nvPr/>
        </p:nvSpPr>
        <p:spPr>
          <a:xfrm>
            <a:off x="8994370" y="3923607"/>
            <a:ext cx="2992582" cy="1200329"/>
          </a:xfrm>
          <a:prstGeom prst="rect">
            <a:avLst/>
          </a:prstGeom>
          <a:noFill/>
        </p:spPr>
        <p:txBody>
          <a:bodyPr wrap="square" rtlCol="0">
            <a:spAutoFit/>
          </a:bodyPr>
          <a:lstStyle/>
          <a:p>
            <a:r>
              <a:rPr lang="fr-FR" b="1" i="1" dirty="0">
                <a:solidFill>
                  <a:schemeClr val="bg1"/>
                </a:solidFill>
              </a:rPr>
              <a:t>Corfou Ville  &lt; île de Corfou &gt;</a:t>
            </a:r>
          </a:p>
          <a:p>
            <a:r>
              <a:rPr lang="fr-FR" b="1" i="1" dirty="0">
                <a:solidFill>
                  <a:schemeClr val="bg1"/>
                </a:solidFill>
              </a:rPr>
              <a:t>La Panagia </a:t>
            </a:r>
            <a:r>
              <a:rPr lang="fr-FR" b="1" i="1" dirty="0" err="1">
                <a:solidFill>
                  <a:schemeClr val="bg1"/>
                </a:solidFill>
              </a:rPr>
              <a:t>Mandrakina</a:t>
            </a:r>
            <a:endParaRPr lang="fr-FR" b="1" i="1" dirty="0">
              <a:solidFill>
                <a:schemeClr val="bg1"/>
              </a:solidFill>
            </a:endParaRPr>
          </a:p>
          <a:p>
            <a:r>
              <a:rPr lang="fr-FR" b="1" i="1" dirty="0">
                <a:solidFill>
                  <a:schemeClr val="bg1"/>
                </a:solidFill>
              </a:rPr>
              <a:t>Ou Eglise  de la Vierge Marie</a:t>
            </a:r>
          </a:p>
          <a:p>
            <a:r>
              <a:rPr lang="fr-FR" b="1" i="1" dirty="0" err="1">
                <a:solidFill>
                  <a:schemeClr val="bg1"/>
                </a:solidFill>
              </a:rPr>
              <a:t>Mandrakina</a:t>
            </a:r>
            <a:endParaRPr lang="fr-FR" b="1" i="1" dirty="0">
              <a:solidFill>
                <a:schemeClr val="bg1"/>
              </a:solidFill>
            </a:endParaRPr>
          </a:p>
        </p:txBody>
      </p:sp>
    </p:spTree>
    <p:extLst>
      <p:ext uri="{BB962C8B-B14F-4D97-AF65-F5344CB8AC3E}">
        <p14:creationId xmlns:p14="http://schemas.microsoft.com/office/powerpoint/2010/main" val="13073956"/>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ciel, vieux">
            <a:extLst>
              <a:ext uri="{FF2B5EF4-FFF2-40B4-BE49-F238E27FC236}">
                <a16:creationId xmlns:a16="http://schemas.microsoft.com/office/drawing/2014/main" id="{9607618C-2FFF-D2BF-05A7-3E30DF801C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841" y="273663"/>
            <a:ext cx="6101542" cy="6310673"/>
          </a:xfrm>
          <a:prstGeom prst="rect">
            <a:avLst/>
          </a:prstGeom>
          <a:ln w="50800" cmpd="dbl">
            <a:solidFill>
              <a:schemeClr val="bg1"/>
            </a:solidFill>
          </a:ln>
        </p:spPr>
      </p:pic>
      <p:sp>
        <p:nvSpPr>
          <p:cNvPr id="5" name="ZoneTexte 4">
            <a:extLst>
              <a:ext uri="{FF2B5EF4-FFF2-40B4-BE49-F238E27FC236}">
                <a16:creationId xmlns:a16="http://schemas.microsoft.com/office/drawing/2014/main" id="{6AABD28D-F820-AF75-BB15-14E942CBF174}"/>
              </a:ext>
            </a:extLst>
          </p:cNvPr>
          <p:cNvSpPr txBox="1"/>
          <p:nvPr/>
        </p:nvSpPr>
        <p:spPr>
          <a:xfrm>
            <a:off x="6860770" y="4446278"/>
            <a:ext cx="5087389" cy="646331"/>
          </a:xfrm>
          <a:prstGeom prst="rect">
            <a:avLst/>
          </a:prstGeom>
          <a:noFill/>
        </p:spPr>
        <p:txBody>
          <a:bodyPr wrap="square" rtlCol="0">
            <a:spAutoFit/>
          </a:bodyPr>
          <a:lstStyle/>
          <a:p>
            <a:r>
              <a:rPr lang="fr-FR" b="1" i="1" dirty="0">
                <a:solidFill>
                  <a:schemeClr val="bg1"/>
                </a:solidFill>
              </a:rPr>
              <a:t>Corfou Ville  La Tour </a:t>
            </a:r>
            <a:r>
              <a:rPr lang="fr-FR" b="1" i="1" dirty="0" err="1">
                <a:solidFill>
                  <a:schemeClr val="bg1"/>
                </a:solidFill>
              </a:rPr>
              <a:t>Annunziata</a:t>
            </a:r>
            <a:r>
              <a:rPr lang="fr-FR" b="1" i="1" dirty="0">
                <a:solidFill>
                  <a:schemeClr val="bg1"/>
                </a:solidFill>
              </a:rPr>
              <a:t> et la place </a:t>
            </a:r>
            <a:r>
              <a:rPr lang="fr-FR" b="1" i="1" dirty="0" err="1">
                <a:solidFill>
                  <a:schemeClr val="bg1"/>
                </a:solidFill>
              </a:rPr>
              <a:t>Annunziata</a:t>
            </a:r>
            <a:endParaRPr lang="fr-FR" b="1" i="1" dirty="0">
              <a:solidFill>
                <a:schemeClr val="bg1"/>
              </a:solidFill>
            </a:endParaRPr>
          </a:p>
        </p:txBody>
      </p:sp>
    </p:spTree>
    <p:extLst>
      <p:ext uri="{BB962C8B-B14F-4D97-AF65-F5344CB8AC3E}">
        <p14:creationId xmlns:p14="http://schemas.microsoft.com/office/powerpoint/2010/main" val="1660672916"/>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extérieur, pierre&#10;&#10;Description générée automatiquement">
            <a:extLst>
              <a:ext uri="{FF2B5EF4-FFF2-40B4-BE49-F238E27FC236}">
                <a16:creationId xmlns:a16="http://schemas.microsoft.com/office/drawing/2014/main" id="{89781C96-A22D-6391-C7F2-EF47024CD84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46908" y="498331"/>
            <a:ext cx="9526387" cy="5935720"/>
          </a:xfrm>
          <a:prstGeom prst="rect">
            <a:avLst/>
          </a:prstGeom>
          <a:ln w="50800" cmpd="dbl">
            <a:solidFill>
              <a:schemeClr val="bg1"/>
            </a:solidFill>
          </a:ln>
        </p:spPr>
      </p:pic>
      <p:sp>
        <p:nvSpPr>
          <p:cNvPr id="4" name="ZoneTexte 3">
            <a:extLst>
              <a:ext uri="{FF2B5EF4-FFF2-40B4-BE49-F238E27FC236}">
                <a16:creationId xmlns:a16="http://schemas.microsoft.com/office/drawing/2014/main" id="{EF7E22CD-4300-B848-2B69-9D242F78402D}"/>
              </a:ext>
            </a:extLst>
          </p:cNvPr>
          <p:cNvSpPr txBox="1"/>
          <p:nvPr/>
        </p:nvSpPr>
        <p:spPr>
          <a:xfrm>
            <a:off x="4372495" y="54617"/>
            <a:ext cx="5885410" cy="369332"/>
          </a:xfrm>
          <a:prstGeom prst="rect">
            <a:avLst/>
          </a:prstGeom>
          <a:noFill/>
        </p:spPr>
        <p:txBody>
          <a:bodyPr wrap="square" rtlCol="0">
            <a:spAutoFit/>
          </a:bodyPr>
          <a:lstStyle/>
          <a:p>
            <a:r>
              <a:rPr lang="fr-FR" b="1" i="1" dirty="0">
                <a:solidFill>
                  <a:schemeClr val="bg1"/>
                </a:solidFill>
              </a:rPr>
              <a:t>Rues Colorées  de Corfou Ville</a:t>
            </a:r>
          </a:p>
        </p:txBody>
      </p:sp>
    </p:spTree>
    <p:extLst>
      <p:ext uri="{BB962C8B-B14F-4D97-AF65-F5344CB8AC3E}">
        <p14:creationId xmlns:p14="http://schemas.microsoft.com/office/powerpoint/2010/main" val="4082536079"/>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E90EB45-EEE9-4563-8179-65EF62AE0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extérieur, terrain, rue&#10;&#10;Description générée automatiquement">
            <a:extLst>
              <a:ext uri="{FF2B5EF4-FFF2-40B4-BE49-F238E27FC236}">
                <a16:creationId xmlns:a16="http://schemas.microsoft.com/office/drawing/2014/main" id="{4E42A234-792F-05B4-73CF-3F546B1BF6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355224" y="643467"/>
            <a:ext cx="4216092" cy="5571066"/>
          </a:xfrm>
          <a:prstGeom prst="rect">
            <a:avLst/>
          </a:prstGeom>
          <a:ln w="149225" cmpd="tri">
            <a:solidFill>
              <a:schemeClr val="bg1"/>
            </a:solidFill>
          </a:ln>
        </p:spPr>
      </p:pic>
      <p:sp>
        <p:nvSpPr>
          <p:cNvPr id="12" name="Rectangle 11">
            <a:extLst>
              <a:ext uri="{FF2B5EF4-FFF2-40B4-BE49-F238E27FC236}">
                <a16:creationId xmlns:a16="http://schemas.microsoft.com/office/drawing/2014/main" id="{23D0EF74-AD1E-4FD9-914D-8EC9058EB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bâtiment, passage, rue, extérieur&#10;&#10;Description générée automatiquement">
            <a:extLst>
              <a:ext uri="{FF2B5EF4-FFF2-40B4-BE49-F238E27FC236}">
                <a16:creationId xmlns:a16="http://schemas.microsoft.com/office/drawing/2014/main" id="{8D2018D1-1187-1ACB-BB1D-62E22644012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0684" y="635424"/>
            <a:ext cx="4178299" cy="5571066"/>
          </a:xfrm>
          <a:prstGeom prst="rect">
            <a:avLst/>
          </a:prstGeom>
          <a:ln w="139700" cmpd="tri">
            <a:solidFill>
              <a:schemeClr val="bg1"/>
            </a:solidFill>
          </a:ln>
        </p:spPr>
      </p:pic>
      <p:sp>
        <p:nvSpPr>
          <p:cNvPr id="6" name="ZoneTexte 5">
            <a:extLst>
              <a:ext uri="{FF2B5EF4-FFF2-40B4-BE49-F238E27FC236}">
                <a16:creationId xmlns:a16="http://schemas.microsoft.com/office/drawing/2014/main" id="{3F72F950-0042-278A-4F12-4AA471D61365}"/>
              </a:ext>
            </a:extLst>
          </p:cNvPr>
          <p:cNvSpPr txBox="1"/>
          <p:nvPr/>
        </p:nvSpPr>
        <p:spPr>
          <a:xfrm>
            <a:off x="714663" y="94642"/>
            <a:ext cx="4909635" cy="369332"/>
          </a:xfrm>
          <a:prstGeom prst="rect">
            <a:avLst/>
          </a:prstGeom>
          <a:noFill/>
        </p:spPr>
        <p:txBody>
          <a:bodyPr wrap="square" rtlCol="0">
            <a:spAutoFit/>
          </a:bodyPr>
          <a:lstStyle/>
          <a:p>
            <a:r>
              <a:rPr lang="fr-FR" b="1" i="1" dirty="0">
                <a:solidFill>
                  <a:schemeClr val="bg1"/>
                </a:solidFill>
              </a:rPr>
              <a:t>Petites Rues Secrètes De Corfou Ville</a:t>
            </a:r>
          </a:p>
        </p:txBody>
      </p:sp>
      <p:sp>
        <p:nvSpPr>
          <p:cNvPr id="7" name="ZoneTexte 6">
            <a:extLst>
              <a:ext uri="{FF2B5EF4-FFF2-40B4-BE49-F238E27FC236}">
                <a16:creationId xmlns:a16="http://schemas.microsoft.com/office/drawing/2014/main" id="{6F856557-DBDC-4920-ED47-5A6D79DAAFB3}"/>
              </a:ext>
            </a:extLst>
          </p:cNvPr>
          <p:cNvSpPr txBox="1"/>
          <p:nvPr/>
        </p:nvSpPr>
        <p:spPr>
          <a:xfrm>
            <a:off x="8309248" y="110728"/>
            <a:ext cx="4359764" cy="369332"/>
          </a:xfrm>
          <a:prstGeom prst="rect">
            <a:avLst/>
          </a:prstGeom>
          <a:noFill/>
        </p:spPr>
        <p:txBody>
          <a:bodyPr wrap="square" rtlCol="0">
            <a:spAutoFit/>
          </a:bodyPr>
          <a:lstStyle/>
          <a:p>
            <a:r>
              <a:rPr lang="fr-FR" b="1" i="1" dirty="0">
                <a:solidFill>
                  <a:schemeClr val="bg1"/>
                </a:solidFill>
              </a:rPr>
              <a:t>Venelles De Corfou Ville</a:t>
            </a:r>
          </a:p>
        </p:txBody>
      </p:sp>
    </p:spTree>
    <p:extLst>
      <p:ext uri="{BB962C8B-B14F-4D97-AF65-F5344CB8AC3E}">
        <p14:creationId xmlns:p14="http://schemas.microsoft.com/office/powerpoint/2010/main" val="444695970"/>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bleu, rive&#10;&#10;Description générée automatiquement">
            <a:extLst>
              <a:ext uri="{FF2B5EF4-FFF2-40B4-BE49-F238E27FC236}">
                <a16:creationId xmlns:a16="http://schemas.microsoft.com/office/drawing/2014/main" id="{0A6102DE-32A3-3BFE-5B54-20160B3FFC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30442" y="465221"/>
            <a:ext cx="10347158" cy="5951621"/>
          </a:xfrm>
          <a:prstGeom prst="rect">
            <a:avLst/>
          </a:prstGeom>
          <a:ln w="50800" cmpd="dbl">
            <a:solidFill>
              <a:schemeClr val="bg1"/>
            </a:solidFill>
          </a:ln>
        </p:spPr>
      </p:pic>
      <p:sp>
        <p:nvSpPr>
          <p:cNvPr id="4" name="ZoneTexte 3">
            <a:extLst>
              <a:ext uri="{FF2B5EF4-FFF2-40B4-BE49-F238E27FC236}">
                <a16:creationId xmlns:a16="http://schemas.microsoft.com/office/drawing/2014/main" id="{B5A903D8-DD3B-6825-56ED-4B96245B0797}"/>
              </a:ext>
            </a:extLst>
          </p:cNvPr>
          <p:cNvSpPr txBox="1"/>
          <p:nvPr/>
        </p:nvSpPr>
        <p:spPr>
          <a:xfrm>
            <a:off x="3468414" y="71826"/>
            <a:ext cx="6905297" cy="369332"/>
          </a:xfrm>
          <a:prstGeom prst="rect">
            <a:avLst/>
          </a:prstGeom>
          <a:noFill/>
        </p:spPr>
        <p:txBody>
          <a:bodyPr wrap="square" rtlCol="0">
            <a:spAutoFit/>
          </a:bodyPr>
          <a:lstStyle/>
          <a:p>
            <a:r>
              <a:rPr lang="fr-FR" b="1" i="1" dirty="0">
                <a:solidFill>
                  <a:schemeClr val="bg1"/>
                </a:solidFill>
              </a:rPr>
              <a:t>La Vieille Forteresse  de la Capitale  vue depuis la côte </a:t>
            </a:r>
          </a:p>
        </p:txBody>
      </p:sp>
    </p:spTree>
    <p:extLst>
      <p:ext uri="{BB962C8B-B14F-4D97-AF65-F5344CB8AC3E}">
        <p14:creationId xmlns:p14="http://schemas.microsoft.com/office/powerpoint/2010/main" val="1567662772"/>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rue, passage, extérieur&#10;&#10;Description générée automatiquement">
            <a:extLst>
              <a:ext uri="{FF2B5EF4-FFF2-40B4-BE49-F238E27FC236}">
                <a16:creationId xmlns:a16="http://schemas.microsoft.com/office/drawing/2014/main" id="{BA46D1FB-BDF9-1B7B-D5A5-54D3687D322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5883" y="311726"/>
            <a:ext cx="7942113" cy="6234547"/>
          </a:xfrm>
          <a:prstGeom prst="rect">
            <a:avLst/>
          </a:prstGeom>
          <a:ln w="50800" cmpd="dbl">
            <a:solidFill>
              <a:schemeClr val="bg1"/>
            </a:solidFill>
          </a:ln>
        </p:spPr>
      </p:pic>
      <p:sp>
        <p:nvSpPr>
          <p:cNvPr id="4" name="ZoneTexte 3">
            <a:extLst>
              <a:ext uri="{FF2B5EF4-FFF2-40B4-BE49-F238E27FC236}">
                <a16:creationId xmlns:a16="http://schemas.microsoft.com/office/drawing/2014/main" id="{4BD966E9-66C1-D13A-FEB4-6234ED73D58A}"/>
              </a:ext>
            </a:extLst>
          </p:cNvPr>
          <p:cNvSpPr txBox="1"/>
          <p:nvPr/>
        </p:nvSpPr>
        <p:spPr>
          <a:xfrm>
            <a:off x="8418786" y="4603531"/>
            <a:ext cx="3457331" cy="369332"/>
          </a:xfrm>
          <a:prstGeom prst="rect">
            <a:avLst/>
          </a:prstGeom>
          <a:noFill/>
        </p:spPr>
        <p:txBody>
          <a:bodyPr wrap="square" rtlCol="0">
            <a:spAutoFit/>
          </a:bodyPr>
          <a:lstStyle/>
          <a:p>
            <a:r>
              <a:rPr lang="fr-FR" b="1" i="1" dirty="0">
                <a:solidFill>
                  <a:schemeClr val="bg1"/>
                </a:solidFill>
              </a:rPr>
              <a:t>Clocher de Saint </a:t>
            </a:r>
            <a:r>
              <a:rPr lang="fr-FR" b="1" i="1" dirty="0" err="1">
                <a:solidFill>
                  <a:schemeClr val="bg1"/>
                </a:solidFill>
              </a:rPr>
              <a:t>Spiridon</a:t>
            </a:r>
            <a:r>
              <a:rPr lang="fr-FR" b="1" i="1" dirty="0">
                <a:solidFill>
                  <a:schemeClr val="bg1"/>
                </a:solidFill>
              </a:rPr>
              <a:t> Corfou</a:t>
            </a:r>
          </a:p>
        </p:txBody>
      </p:sp>
    </p:spTree>
    <p:extLst>
      <p:ext uri="{BB962C8B-B14F-4D97-AF65-F5344CB8AC3E}">
        <p14:creationId xmlns:p14="http://schemas.microsoft.com/office/powerpoint/2010/main" val="4157170725"/>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5" name="Image 4" descr="Une image contenant herbe, bâtiment, ciel, extérieur&#10;&#10;Description générée automatiquement">
            <a:extLst>
              <a:ext uri="{FF2B5EF4-FFF2-40B4-BE49-F238E27FC236}">
                <a16:creationId xmlns:a16="http://schemas.microsoft.com/office/drawing/2014/main" id="{77B4F9FB-EB64-4C6A-DDC3-3DE910CDB1A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13412" y="665018"/>
            <a:ext cx="9326879" cy="5852160"/>
          </a:xfrm>
          <a:prstGeom prst="rect">
            <a:avLst/>
          </a:prstGeom>
          <a:ln w="50800" cmpd="dbl">
            <a:solidFill>
              <a:schemeClr val="tx1"/>
            </a:solidFill>
          </a:ln>
        </p:spPr>
      </p:pic>
      <p:sp>
        <p:nvSpPr>
          <p:cNvPr id="6" name="ZoneTexte 5">
            <a:extLst>
              <a:ext uri="{FF2B5EF4-FFF2-40B4-BE49-F238E27FC236}">
                <a16:creationId xmlns:a16="http://schemas.microsoft.com/office/drawing/2014/main" id="{F8459199-28DD-379F-CAD1-1FD959976EAE}"/>
              </a:ext>
            </a:extLst>
          </p:cNvPr>
          <p:cNvSpPr txBox="1"/>
          <p:nvPr/>
        </p:nvSpPr>
        <p:spPr>
          <a:xfrm>
            <a:off x="3090041" y="159233"/>
            <a:ext cx="5675587" cy="369332"/>
          </a:xfrm>
          <a:prstGeom prst="rect">
            <a:avLst/>
          </a:prstGeom>
          <a:noFill/>
        </p:spPr>
        <p:txBody>
          <a:bodyPr wrap="square" rtlCol="0">
            <a:spAutoFit/>
          </a:bodyPr>
          <a:lstStyle/>
          <a:p>
            <a:r>
              <a:rPr lang="fr-FR" b="1" i="1" dirty="0"/>
              <a:t>Jardin  du Palais saint Michel Et Saint Georges à Corfou</a:t>
            </a:r>
          </a:p>
        </p:txBody>
      </p:sp>
    </p:spTree>
    <p:extLst>
      <p:ext uri="{BB962C8B-B14F-4D97-AF65-F5344CB8AC3E}">
        <p14:creationId xmlns:p14="http://schemas.microsoft.com/office/powerpoint/2010/main" val="315538834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intérieur, mur, plancher, bâtiment&#10;&#10;Description générée automatiquement">
            <a:extLst>
              <a:ext uri="{FF2B5EF4-FFF2-40B4-BE49-F238E27FC236}">
                <a16:creationId xmlns:a16="http://schemas.microsoft.com/office/drawing/2014/main" id="{EE3EEDCC-D909-4F8C-0E25-BDA6D17D4FF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65513"/>
            <a:ext cx="11548534" cy="6070754"/>
          </a:xfrm>
          <a:prstGeom prst="rect">
            <a:avLst/>
          </a:prstGeom>
          <a:ln w="50800" cmpd="dbl">
            <a:solidFill>
              <a:schemeClr val="tx1"/>
            </a:solidFill>
          </a:ln>
        </p:spPr>
      </p:pic>
      <p:sp>
        <p:nvSpPr>
          <p:cNvPr id="4" name="ZoneTexte 3">
            <a:extLst>
              <a:ext uri="{FF2B5EF4-FFF2-40B4-BE49-F238E27FC236}">
                <a16:creationId xmlns:a16="http://schemas.microsoft.com/office/drawing/2014/main" id="{2815A3CD-2F01-2B8F-81D0-8DDED2248BB0}"/>
              </a:ext>
            </a:extLst>
          </p:cNvPr>
          <p:cNvSpPr txBox="1"/>
          <p:nvPr/>
        </p:nvSpPr>
        <p:spPr>
          <a:xfrm>
            <a:off x="3200399" y="55610"/>
            <a:ext cx="6842235" cy="369332"/>
          </a:xfrm>
          <a:prstGeom prst="rect">
            <a:avLst/>
          </a:prstGeom>
          <a:noFill/>
        </p:spPr>
        <p:txBody>
          <a:bodyPr wrap="square" rtlCol="0">
            <a:spAutoFit/>
          </a:bodyPr>
          <a:lstStyle/>
          <a:p>
            <a:r>
              <a:rPr lang="fr-FR" b="1" i="1" dirty="0"/>
              <a:t>Entrée Du Musée  des arts asiatiques Corfou  Ville</a:t>
            </a:r>
          </a:p>
        </p:txBody>
      </p:sp>
    </p:spTree>
    <p:extLst>
      <p:ext uri="{BB962C8B-B14F-4D97-AF65-F5344CB8AC3E}">
        <p14:creationId xmlns:p14="http://schemas.microsoft.com/office/powerpoint/2010/main" val="10545757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mur, intérieur, vieux, décoré&#10;&#10;Description générée automatiquement">
            <a:extLst>
              <a:ext uri="{FF2B5EF4-FFF2-40B4-BE49-F238E27FC236}">
                <a16:creationId xmlns:a16="http://schemas.microsoft.com/office/drawing/2014/main" id="{AD9E3C0B-8105-2EBF-9EEF-7965D3C1123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98763"/>
            <a:ext cx="11548534" cy="6037503"/>
          </a:xfrm>
          <a:prstGeom prst="rect">
            <a:avLst/>
          </a:prstGeom>
          <a:ln w="50800" cmpd="dbl">
            <a:solidFill>
              <a:schemeClr val="tx1"/>
            </a:solidFill>
          </a:ln>
        </p:spPr>
      </p:pic>
      <p:sp>
        <p:nvSpPr>
          <p:cNvPr id="4" name="ZoneTexte 3">
            <a:extLst>
              <a:ext uri="{FF2B5EF4-FFF2-40B4-BE49-F238E27FC236}">
                <a16:creationId xmlns:a16="http://schemas.microsoft.com/office/drawing/2014/main" id="{FF190890-11B4-9A83-74F4-D01FD5CB410E}"/>
              </a:ext>
            </a:extLst>
          </p:cNvPr>
          <p:cNvSpPr txBox="1"/>
          <p:nvPr/>
        </p:nvSpPr>
        <p:spPr>
          <a:xfrm>
            <a:off x="2667000" y="72793"/>
            <a:ext cx="6858000" cy="369332"/>
          </a:xfrm>
          <a:prstGeom prst="rect">
            <a:avLst/>
          </a:prstGeom>
          <a:noFill/>
        </p:spPr>
        <p:txBody>
          <a:bodyPr wrap="square" rtlCol="0">
            <a:spAutoFit/>
          </a:bodyPr>
          <a:lstStyle/>
          <a:p>
            <a:r>
              <a:rPr lang="fr-FR" b="1" i="1" dirty="0"/>
              <a:t>Vases De La Grèce  Antique  Musée  Archéologique De Corfou</a:t>
            </a:r>
          </a:p>
        </p:txBody>
      </p:sp>
    </p:spTree>
    <p:extLst>
      <p:ext uri="{BB962C8B-B14F-4D97-AF65-F5344CB8AC3E}">
        <p14:creationId xmlns:p14="http://schemas.microsoft.com/office/powerpoint/2010/main" val="324712301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mur, intérieur&#10;&#10;Description générée automatiquement">
            <a:extLst>
              <a:ext uri="{FF2B5EF4-FFF2-40B4-BE49-F238E27FC236}">
                <a16:creationId xmlns:a16="http://schemas.microsoft.com/office/drawing/2014/main" id="{1EBF45A3-E0CC-B43B-B68C-9733CD8A5E3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321733" y="482137"/>
            <a:ext cx="11548534" cy="6054129"/>
          </a:xfrm>
          <a:prstGeom prst="rect">
            <a:avLst/>
          </a:prstGeom>
          <a:ln w="50800" cmpd="dbl">
            <a:solidFill>
              <a:schemeClr val="tx1"/>
            </a:solidFill>
          </a:ln>
        </p:spPr>
      </p:pic>
      <p:sp>
        <p:nvSpPr>
          <p:cNvPr id="4" name="ZoneTexte 3">
            <a:extLst>
              <a:ext uri="{FF2B5EF4-FFF2-40B4-BE49-F238E27FC236}">
                <a16:creationId xmlns:a16="http://schemas.microsoft.com/office/drawing/2014/main" id="{03CE576C-BCD8-8523-8991-CFDE9E17B42B}"/>
              </a:ext>
            </a:extLst>
          </p:cNvPr>
          <p:cNvSpPr txBox="1"/>
          <p:nvPr/>
        </p:nvSpPr>
        <p:spPr>
          <a:xfrm>
            <a:off x="3279227" y="0"/>
            <a:ext cx="7110249" cy="369332"/>
          </a:xfrm>
          <a:prstGeom prst="rect">
            <a:avLst/>
          </a:prstGeom>
          <a:noFill/>
        </p:spPr>
        <p:txBody>
          <a:bodyPr wrap="square" rtlCol="0">
            <a:spAutoFit/>
          </a:bodyPr>
          <a:lstStyle/>
          <a:p>
            <a:r>
              <a:rPr lang="fr-FR" b="1" i="1" dirty="0"/>
              <a:t>Pièces Exposées  au musée archéologique  de Corfou</a:t>
            </a:r>
          </a:p>
        </p:txBody>
      </p:sp>
    </p:spTree>
    <p:extLst>
      <p:ext uri="{BB962C8B-B14F-4D97-AF65-F5344CB8AC3E}">
        <p14:creationId xmlns:p14="http://schemas.microsoft.com/office/powerpoint/2010/main" val="44934805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eau, montagne, extérieur, bateau&#10;&#10;Description générée automatiquement">
            <a:extLst>
              <a:ext uri="{FF2B5EF4-FFF2-40B4-BE49-F238E27FC236}">
                <a16:creationId xmlns:a16="http://schemas.microsoft.com/office/drawing/2014/main" id="{A67CA692-8FB9-A25B-8BE4-3FA4F45FD90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b="-1"/>
          <a:stretch/>
        </p:blipFill>
        <p:spPr>
          <a:xfrm>
            <a:off x="321733" y="498763"/>
            <a:ext cx="11548534" cy="6037503"/>
          </a:xfrm>
          <a:prstGeom prst="rect">
            <a:avLst/>
          </a:prstGeom>
          <a:ln w="50800" cmpd="dbl">
            <a:solidFill>
              <a:schemeClr val="tx1"/>
            </a:solidFill>
          </a:ln>
        </p:spPr>
      </p:pic>
      <p:sp>
        <p:nvSpPr>
          <p:cNvPr id="4" name="ZoneTexte 3">
            <a:extLst>
              <a:ext uri="{FF2B5EF4-FFF2-40B4-BE49-F238E27FC236}">
                <a16:creationId xmlns:a16="http://schemas.microsoft.com/office/drawing/2014/main" id="{BC3AADB2-FFD0-CD2E-8CE2-280BACE0E55D}"/>
              </a:ext>
            </a:extLst>
          </p:cNvPr>
          <p:cNvSpPr txBox="1"/>
          <p:nvPr/>
        </p:nvSpPr>
        <p:spPr>
          <a:xfrm>
            <a:off x="4808483" y="129431"/>
            <a:ext cx="6274676" cy="369332"/>
          </a:xfrm>
          <a:prstGeom prst="rect">
            <a:avLst/>
          </a:prstGeom>
          <a:noFill/>
        </p:spPr>
        <p:txBody>
          <a:bodyPr wrap="square" rtlCol="0">
            <a:spAutoFit/>
          </a:bodyPr>
          <a:lstStyle/>
          <a:p>
            <a:r>
              <a:rPr lang="fr-FR" b="1" i="1" dirty="0"/>
              <a:t>Monastère Des </a:t>
            </a:r>
            <a:r>
              <a:rPr lang="fr-FR" b="1" i="1" dirty="0" err="1"/>
              <a:t>Vlachernes</a:t>
            </a:r>
            <a:r>
              <a:rPr lang="fr-FR" b="1" i="1" dirty="0"/>
              <a:t> </a:t>
            </a:r>
          </a:p>
        </p:txBody>
      </p:sp>
    </p:spTree>
    <p:extLst>
      <p:ext uri="{BB962C8B-B14F-4D97-AF65-F5344CB8AC3E}">
        <p14:creationId xmlns:p14="http://schemas.microsoft.com/office/powerpoint/2010/main" val="70668824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ABD01DA-153B-C9D6-20A3-7AB3A32A31F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814550" y="385023"/>
            <a:ext cx="8828691" cy="6087954"/>
          </a:xfrm>
          <a:prstGeom prst="rect">
            <a:avLst/>
          </a:prstGeom>
          <a:ln w="50800" cmpd="dbl">
            <a:solidFill>
              <a:schemeClr val="bg1"/>
            </a:solidFill>
          </a:ln>
        </p:spPr>
      </p:pic>
      <p:sp>
        <p:nvSpPr>
          <p:cNvPr id="5" name="ZoneTexte 4">
            <a:extLst>
              <a:ext uri="{FF2B5EF4-FFF2-40B4-BE49-F238E27FC236}">
                <a16:creationId xmlns:a16="http://schemas.microsoft.com/office/drawing/2014/main" id="{4304A37A-A16D-405A-CB3D-C7E14822E072}"/>
              </a:ext>
            </a:extLst>
          </p:cNvPr>
          <p:cNvSpPr txBox="1"/>
          <p:nvPr/>
        </p:nvSpPr>
        <p:spPr>
          <a:xfrm>
            <a:off x="9758855" y="5139558"/>
            <a:ext cx="3090042" cy="646331"/>
          </a:xfrm>
          <a:prstGeom prst="rect">
            <a:avLst/>
          </a:prstGeom>
          <a:noFill/>
        </p:spPr>
        <p:txBody>
          <a:bodyPr wrap="square" rtlCol="0">
            <a:spAutoFit/>
          </a:bodyPr>
          <a:lstStyle/>
          <a:p>
            <a:r>
              <a:rPr lang="fr-FR" b="1" i="1" dirty="0">
                <a:solidFill>
                  <a:schemeClr val="bg1"/>
                </a:solidFill>
              </a:rPr>
              <a:t>Corfou Côté terre </a:t>
            </a:r>
          </a:p>
          <a:p>
            <a:r>
              <a:rPr lang="fr-FR" b="1" i="1" dirty="0">
                <a:solidFill>
                  <a:schemeClr val="bg1"/>
                </a:solidFill>
              </a:rPr>
              <a:t>Mer</a:t>
            </a:r>
          </a:p>
        </p:txBody>
      </p:sp>
    </p:spTree>
    <p:extLst>
      <p:ext uri="{BB962C8B-B14F-4D97-AF65-F5344CB8AC3E}">
        <p14:creationId xmlns:p14="http://schemas.microsoft.com/office/powerpoint/2010/main" val="3577014252"/>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1B91A925-943C-44B0-F2F7-7B61AC778AC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5951" y="362606"/>
            <a:ext cx="9159765" cy="6132787"/>
          </a:xfrm>
          <a:prstGeom prst="rect">
            <a:avLst/>
          </a:prstGeom>
          <a:ln w="50800" cmpd="dbl">
            <a:solidFill>
              <a:schemeClr val="bg1"/>
            </a:solidFill>
          </a:ln>
        </p:spPr>
      </p:pic>
      <p:sp>
        <p:nvSpPr>
          <p:cNvPr id="4" name="ZoneTexte 3">
            <a:extLst>
              <a:ext uri="{FF2B5EF4-FFF2-40B4-BE49-F238E27FC236}">
                <a16:creationId xmlns:a16="http://schemas.microsoft.com/office/drawing/2014/main" id="{4E99623D-EC46-1DD9-4B56-7917C0AEEA5C}"/>
              </a:ext>
            </a:extLst>
          </p:cNvPr>
          <p:cNvSpPr txBox="1"/>
          <p:nvPr/>
        </p:nvSpPr>
        <p:spPr>
          <a:xfrm>
            <a:off x="10042634" y="4966138"/>
            <a:ext cx="2017986" cy="369332"/>
          </a:xfrm>
          <a:prstGeom prst="rect">
            <a:avLst/>
          </a:prstGeom>
          <a:noFill/>
        </p:spPr>
        <p:txBody>
          <a:bodyPr wrap="square" rtlCol="0">
            <a:spAutoFit/>
          </a:bodyPr>
          <a:lstStyle/>
          <a:p>
            <a:r>
              <a:rPr lang="fr-FR" b="1" i="1" dirty="0">
                <a:solidFill>
                  <a:schemeClr val="bg1"/>
                </a:solidFill>
              </a:rPr>
              <a:t>Le Château De </a:t>
            </a:r>
            <a:r>
              <a:rPr lang="fr-FR" b="1" i="1" dirty="0" err="1">
                <a:solidFill>
                  <a:schemeClr val="bg1"/>
                </a:solidFill>
              </a:rPr>
              <a:t>SiSi</a:t>
            </a:r>
            <a:endParaRPr lang="fr-FR" b="1" i="1" dirty="0">
              <a:solidFill>
                <a:schemeClr val="bg1"/>
              </a:solidFill>
            </a:endParaRPr>
          </a:p>
        </p:txBody>
      </p:sp>
    </p:spTree>
    <p:extLst>
      <p:ext uri="{BB962C8B-B14F-4D97-AF65-F5344CB8AC3E}">
        <p14:creationId xmlns:p14="http://schemas.microsoft.com/office/powerpoint/2010/main" val="3334816377"/>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0A4B3505-11B8-4437-D05D-C9183F8BD6F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15311" y="268014"/>
            <a:ext cx="6999889" cy="6258910"/>
          </a:xfrm>
          <a:prstGeom prst="rect">
            <a:avLst/>
          </a:prstGeom>
          <a:ln w="50800" cmpd="dbl">
            <a:solidFill>
              <a:schemeClr val="bg1"/>
            </a:solidFill>
          </a:ln>
        </p:spPr>
      </p:pic>
      <p:sp>
        <p:nvSpPr>
          <p:cNvPr id="4" name="ZoneTexte 3">
            <a:extLst>
              <a:ext uri="{FF2B5EF4-FFF2-40B4-BE49-F238E27FC236}">
                <a16:creationId xmlns:a16="http://schemas.microsoft.com/office/drawing/2014/main" id="{4CCE6E41-3CAF-ED7D-FCAD-FCE2BBFC3FB5}"/>
              </a:ext>
            </a:extLst>
          </p:cNvPr>
          <p:cNvSpPr txBox="1"/>
          <p:nvPr/>
        </p:nvSpPr>
        <p:spPr>
          <a:xfrm>
            <a:off x="7716982" y="4501056"/>
            <a:ext cx="4164962" cy="923330"/>
          </a:xfrm>
          <a:prstGeom prst="rect">
            <a:avLst/>
          </a:prstGeom>
          <a:noFill/>
        </p:spPr>
        <p:txBody>
          <a:bodyPr wrap="square" rtlCol="0">
            <a:spAutoFit/>
          </a:bodyPr>
          <a:lstStyle/>
          <a:p>
            <a:r>
              <a:rPr lang="fr-FR" b="1" i="1" dirty="0">
                <a:solidFill>
                  <a:schemeClr val="bg1"/>
                </a:solidFill>
              </a:rPr>
              <a:t>Le Houmous ( Salade Les Salades Sont Agrémentées  de Miel De Noix  et De Fromage</a:t>
            </a:r>
          </a:p>
        </p:txBody>
      </p:sp>
    </p:spTree>
    <p:extLst>
      <p:ext uri="{BB962C8B-B14F-4D97-AF65-F5344CB8AC3E}">
        <p14:creationId xmlns:p14="http://schemas.microsoft.com/office/powerpoint/2010/main" val="2724003445"/>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eau, extérieur, nature&#10;&#10;Description générée automatiquement">
            <a:extLst>
              <a:ext uri="{FF2B5EF4-FFF2-40B4-BE49-F238E27FC236}">
                <a16:creationId xmlns:a16="http://schemas.microsoft.com/office/drawing/2014/main" id="{A0455100-011D-6BAF-51F2-6CB93F1FBC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9071" y="285750"/>
            <a:ext cx="8553492" cy="6331181"/>
          </a:xfrm>
          <a:prstGeom prst="rect">
            <a:avLst/>
          </a:prstGeom>
          <a:ln w="50800" cmpd="dbl">
            <a:solidFill>
              <a:schemeClr val="bg1"/>
            </a:solidFill>
          </a:ln>
        </p:spPr>
      </p:pic>
      <p:sp>
        <p:nvSpPr>
          <p:cNvPr id="4" name="ZoneTexte 3">
            <a:extLst>
              <a:ext uri="{FF2B5EF4-FFF2-40B4-BE49-F238E27FC236}">
                <a16:creationId xmlns:a16="http://schemas.microsoft.com/office/drawing/2014/main" id="{84C8EF63-6670-3DBC-61CF-6E64FAEFFBFD}"/>
              </a:ext>
            </a:extLst>
          </p:cNvPr>
          <p:cNvSpPr txBox="1"/>
          <p:nvPr/>
        </p:nvSpPr>
        <p:spPr>
          <a:xfrm>
            <a:off x="9507157" y="4694093"/>
            <a:ext cx="1985663" cy="830997"/>
          </a:xfrm>
          <a:prstGeom prst="rect">
            <a:avLst/>
          </a:prstGeom>
          <a:noFill/>
        </p:spPr>
        <p:txBody>
          <a:bodyPr wrap="square" rtlCol="0">
            <a:spAutoFit/>
          </a:bodyPr>
          <a:lstStyle/>
          <a:p>
            <a:r>
              <a:rPr lang="fr-FR" sz="2400" b="1" i="1" dirty="0" err="1">
                <a:solidFill>
                  <a:schemeClr val="bg1"/>
                </a:solidFill>
              </a:rPr>
              <a:t>Paleokastritsa</a:t>
            </a:r>
            <a:r>
              <a:rPr lang="fr-FR" sz="2400" b="1" i="1" dirty="0">
                <a:solidFill>
                  <a:schemeClr val="bg1"/>
                </a:solidFill>
              </a:rPr>
              <a:t> &lt; Corfou &gt;</a:t>
            </a:r>
          </a:p>
        </p:txBody>
      </p:sp>
      <p:sp>
        <p:nvSpPr>
          <p:cNvPr id="2" name="ZoneTexte 1">
            <a:extLst>
              <a:ext uri="{FF2B5EF4-FFF2-40B4-BE49-F238E27FC236}">
                <a16:creationId xmlns:a16="http://schemas.microsoft.com/office/drawing/2014/main" id="{A521CD5D-D228-1944-AA34-688CCDE60677}"/>
              </a:ext>
            </a:extLst>
          </p:cNvPr>
          <p:cNvSpPr txBox="1"/>
          <p:nvPr/>
        </p:nvSpPr>
        <p:spPr>
          <a:xfrm>
            <a:off x="9244013" y="1185863"/>
            <a:ext cx="2947987" cy="1200329"/>
          </a:xfrm>
          <a:prstGeom prst="rect">
            <a:avLst/>
          </a:prstGeom>
          <a:noFill/>
        </p:spPr>
        <p:txBody>
          <a:bodyPr wrap="square" rtlCol="0">
            <a:spAutoFit/>
          </a:bodyPr>
          <a:lstStyle/>
          <a:p>
            <a:r>
              <a:rPr lang="fr-FR" sz="2400" b="1" i="1" dirty="0">
                <a:solidFill>
                  <a:schemeClr val="bg1"/>
                </a:solidFill>
              </a:rPr>
              <a:t>Lorient Vous Propose La Ville de Corfou &lt; Grèce &gt;</a:t>
            </a:r>
          </a:p>
        </p:txBody>
      </p:sp>
      <p:sp>
        <p:nvSpPr>
          <p:cNvPr id="5" name="ZoneTexte 4">
            <a:extLst>
              <a:ext uri="{FF2B5EF4-FFF2-40B4-BE49-F238E27FC236}">
                <a16:creationId xmlns:a16="http://schemas.microsoft.com/office/drawing/2014/main" id="{895001EB-49B8-E1CE-9BA7-B8BBF1A8B297}"/>
              </a:ext>
            </a:extLst>
          </p:cNvPr>
          <p:cNvSpPr txBox="1"/>
          <p:nvPr/>
        </p:nvSpPr>
        <p:spPr>
          <a:xfrm>
            <a:off x="9244013" y="2992582"/>
            <a:ext cx="2947987" cy="830997"/>
          </a:xfrm>
          <a:prstGeom prst="rect">
            <a:avLst/>
          </a:prstGeom>
          <a:noFill/>
        </p:spPr>
        <p:txBody>
          <a:bodyPr wrap="square" rtlCol="0">
            <a:spAutoFit/>
          </a:bodyPr>
          <a:lstStyle/>
          <a:p>
            <a:r>
              <a:rPr lang="fr-FR" sz="2400" b="1" i="1" dirty="0">
                <a:solidFill>
                  <a:schemeClr val="bg1"/>
                </a:solidFill>
              </a:rPr>
              <a:t>Le Son Et les Images Du Net</a:t>
            </a:r>
          </a:p>
        </p:txBody>
      </p:sp>
      <p:sp>
        <p:nvSpPr>
          <p:cNvPr id="6" name="ZoneTexte 5">
            <a:extLst>
              <a:ext uri="{FF2B5EF4-FFF2-40B4-BE49-F238E27FC236}">
                <a16:creationId xmlns:a16="http://schemas.microsoft.com/office/drawing/2014/main" id="{EDE058C4-DC01-0CCB-AFD3-D9AC2A524ED0}"/>
              </a:ext>
            </a:extLst>
          </p:cNvPr>
          <p:cNvSpPr txBox="1"/>
          <p:nvPr/>
        </p:nvSpPr>
        <p:spPr>
          <a:xfrm>
            <a:off x="9881322" y="4121316"/>
            <a:ext cx="2947987" cy="461665"/>
          </a:xfrm>
          <a:prstGeom prst="rect">
            <a:avLst/>
          </a:prstGeom>
          <a:noFill/>
        </p:spPr>
        <p:txBody>
          <a:bodyPr wrap="square" rtlCol="0">
            <a:spAutoFit/>
          </a:bodyPr>
          <a:lstStyle/>
          <a:p>
            <a:r>
              <a:rPr lang="fr-FR" sz="2400" b="1" i="1" dirty="0">
                <a:solidFill>
                  <a:schemeClr val="bg1"/>
                </a:solidFill>
              </a:rPr>
              <a:t>Lorient</a:t>
            </a:r>
          </a:p>
        </p:txBody>
      </p:sp>
    </p:spTree>
    <p:extLst>
      <p:ext uri="{BB962C8B-B14F-4D97-AF65-F5344CB8AC3E}">
        <p14:creationId xmlns:p14="http://schemas.microsoft.com/office/powerpoint/2010/main" val="4243641977"/>
      </p:ext>
    </p:extLst>
  </p:cSld>
  <p:clrMapOvr>
    <a:masterClrMapping/>
  </p:clrMapOvr>
  <mc:AlternateContent xmlns:mc="http://schemas.openxmlformats.org/markup-compatibility/2006" xmlns:p14="http://schemas.microsoft.com/office/powerpoint/2010/main">
    <mc:Choice Requires="p14">
      <p:transition spd="slow" p14:dur="5000" advClick="0" advTm="16000">
        <p14:conveyor dir="l"/>
      </p:transition>
    </mc:Choice>
    <mc:Fallback xmlns="">
      <p:transition spd="slow" advClick="0"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TotalTime>
  <Words>303</Words>
  <Application>Microsoft Office PowerPoint</Application>
  <PresentationFormat>Grand écran</PresentationFormat>
  <Paragraphs>39</Paragraphs>
  <Slides>29</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29</vt:i4>
      </vt:variant>
    </vt:vector>
  </HeadingPairs>
  <TitlesOfParts>
    <vt:vector size="34"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13</cp:revision>
  <dcterms:created xsi:type="dcterms:W3CDTF">2022-08-18T11:30:00Z</dcterms:created>
  <dcterms:modified xsi:type="dcterms:W3CDTF">2022-08-28T07:25:50Z</dcterms:modified>
</cp:coreProperties>
</file>