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81" r:id="rId5"/>
    <p:sldId id="273" r:id="rId6"/>
    <p:sldId id="280" r:id="rId7"/>
    <p:sldId id="278" r:id="rId8"/>
    <p:sldId id="288" r:id="rId9"/>
    <p:sldId id="294" r:id="rId10"/>
    <p:sldId id="300" r:id="rId11"/>
    <p:sldId id="285" r:id="rId12"/>
    <p:sldId id="293" r:id="rId13"/>
    <p:sldId id="302" r:id="rId14"/>
    <p:sldId id="301" r:id="rId15"/>
    <p:sldId id="299" r:id="rId16"/>
    <p:sldId id="298" r:id="rId17"/>
    <p:sldId id="297" r:id="rId18"/>
    <p:sldId id="296" r:id="rId19"/>
    <p:sldId id="295" r:id="rId20"/>
    <p:sldId id="307" r:id="rId21"/>
    <p:sldId id="306" r:id="rId22"/>
    <p:sldId id="305" r:id="rId23"/>
    <p:sldId id="309" r:id="rId24"/>
    <p:sldId id="310" r:id="rId25"/>
    <p:sldId id="304" r:id="rId26"/>
    <p:sldId id="308" r:id="rId27"/>
    <p:sldId id="303" r:id="rId28"/>
    <p:sldId id="287" r:id="rId29"/>
    <p:sldId id="289" r:id="rId30"/>
    <p:sldId id="291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Uganda 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African - Sukaliwo.wav"/>
            </a:hlinkClick>
            <a:extLst>
              <a:ext uri="{FF2B5EF4-FFF2-40B4-BE49-F238E27FC236}">
                <a16:creationId xmlns:a16="http://schemas.microsoft.com/office/drawing/2014/main" id="{AED502B9-961F-44AD-C74C-9411B16023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2791" y="620688"/>
            <a:ext cx="504056" cy="454149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9D0C7795-54E8-033E-D8C5-0E9AB60BE4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D2A2775B-B645-8723-584A-162B024B90A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59896" y="824067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EBB4A3FD-A427-1462-B0B3-16EA5F70215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500532" y="1950643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African - Sukaliwo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5" name="African - Sukaliw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023435B-AF69-B99A-03F3-9AC39FA13A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Picture 8">
            <a:extLst>
              <a:ext uri="{FF2B5EF4-FFF2-40B4-BE49-F238E27FC236}">
                <a16:creationId xmlns:a16="http://schemas.microsoft.com/office/drawing/2014/main" id="{443C4A07-5025-7EC7-A19B-A1A98AFCC1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6440" y="836712"/>
            <a:ext cx="1047750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9">
            <a:extLst>
              <a:ext uri="{FF2B5EF4-FFF2-40B4-BE49-F238E27FC236}">
                <a16:creationId xmlns:a16="http://schemas.microsoft.com/office/drawing/2014/main" id="{C2A2AD14-F617-48A0-46D4-D8D308B28E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658772"/>
            <a:ext cx="1224136" cy="1312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C6A9F962-BC8B-FA8B-C413-421DF621B6E9}"/>
              </a:ext>
            </a:extLst>
          </p:cNvPr>
          <p:cNvSpPr/>
          <p:nvPr/>
        </p:nvSpPr>
        <p:spPr>
          <a:xfrm>
            <a:off x="4295800" y="808762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Uganda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2</a:t>
            </a: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 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4C5BFF-2734-A9EF-4FBD-203D8FDFD7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332656"/>
            <a:ext cx="11161240" cy="6264696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901ECC82-18A2-D7F9-9066-D6DF941633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CC561681-FFB7-2B31-3293-A6D39C48CD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A6616E5-FFFB-C056-DD93-C5DD427DD6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F0DA5D-5989-5035-0C5B-2EB1B84B9E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DD24D42-05D3-2E5B-A59D-079D9225AA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28137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0EF1E947-716C-BE75-CA91-B687DDE73B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861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9673D70-9F96-1BCF-25B7-9AF12E1B2D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A621682-4438-817F-2621-5FF3CE91EC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2904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41C3604-EDD7-CC5A-E155-BFACBD8343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4894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1D20967-9A36-31EF-AC89-9B306FDD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1920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18A7FBF-DDEB-990C-74F9-D2B4272890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492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961F679-75BC-B8D8-049D-17A54715EE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900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5570BBD-AC71-B40C-A982-287C9C5980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476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3AE0927-06E4-E5E0-08B9-E9539A0AD2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9041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15A08837-78D8-7605-EE0B-901FF695E8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1832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38B7923-A48E-8187-5EA4-A80261D9D9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0047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E300499-A653-EAC4-E78C-9B29554F21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5052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832E05E6-15AF-3988-7EB7-B2D5874DD4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001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C0FA448-240B-325F-508D-44EE1E6ED0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1063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5D289C9A-B1C3-7DD9-6CA4-C5647BA5FA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1876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9B53EAF-BB50-C79F-B5EE-457004454C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4512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3166246-810B-7714-F872-9574EEE2CA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9550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25E30C-1A67-8FAD-6093-A99A3E897E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831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EB064BC-8774-1DB0-ED85-E3EC0D427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B29EC6-2C57-44B3-A962-24FC07787D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A69EA8A-5A34-0F06-C189-7C5495E49C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FA419BD-1831-FEC1-7CDF-C51C2C3CF6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496" y="494109"/>
            <a:ext cx="10792103" cy="500568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D7676AB7-87F3-83F6-2F19-2CE4910731F5}"/>
              </a:ext>
            </a:extLst>
          </p:cNvPr>
          <p:cNvSpPr/>
          <p:nvPr/>
        </p:nvSpPr>
        <p:spPr>
          <a:xfrm>
            <a:off x="4612356" y="494579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A3F538F7-F4D9-4C32-7135-398FF2182D83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EB88698E-7318-4644-7EE2-BACC7CC70E74}"/>
              </a:ext>
            </a:extLst>
          </p:cNvPr>
          <p:cNvSpPr/>
          <p:nvPr/>
        </p:nvSpPr>
        <p:spPr>
          <a:xfrm>
            <a:off x="9613049" y="4946696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FE98B1A-9464-1ECE-4322-4F327192EC0E}"/>
              </a:ext>
            </a:extLst>
          </p:cNvPr>
          <p:cNvSpPr/>
          <p:nvPr/>
        </p:nvSpPr>
        <p:spPr>
          <a:xfrm>
            <a:off x="479376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B6161D4F-F3D9-47AA-FF26-094889EC74F6}"/>
              </a:ext>
            </a:extLst>
          </p:cNvPr>
          <p:cNvSpPr/>
          <p:nvPr/>
        </p:nvSpPr>
        <p:spPr>
          <a:xfrm>
            <a:off x="7607236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5FF295DD-D45B-7599-1812-D3EF8C5A81AF}"/>
              </a:ext>
            </a:extLst>
          </p:cNvPr>
          <p:cNvSpPr/>
          <p:nvPr/>
        </p:nvSpPr>
        <p:spPr>
          <a:xfrm>
            <a:off x="4612356" y="509498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  <p:bldP spid="6" grpId="0"/>
      <p:bldP spid="9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332</TotalTime>
  <Words>70</Words>
  <Application>Microsoft Office PowerPoint</Application>
  <PresentationFormat>Širokoúhlá obrazovka</PresentationFormat>
  <Paragraphs>15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Rockwell Extra Bold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105</cp:revision>
  <dcterms:created xsi:type="dcterms:W3CDTF">2020-02-21T13:54:42Z</dcterms:created>
  <dcterms:modified xsi:type="dcterms:W3CDTF">2022-08-28T09:00:47Z</dcterms:modified>
</cp:coreProperties>
</file>