
<file path=[Content_Types].xml><?xml version="1.0" encoding="utf-8"?>
<Types xmlns="http://schemas.openxmlformats.org/package/2006/content-types">
  <Default Extension="gif" ContentType="image/gif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0" r:id="rId2"/>
    <p:sldId id="356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 sz="12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521550" y="548680"/>
            <a:ext cx="81009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61086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audio3.wav"/><Relationship Id="rId13" Type="http://schemas.openxmlformats.org/officeDocument/2006/relationships/audio" Target="../media/audio8.wav"/><Relationship Id="rId3" Type="http://schemas.openxmlformats.org/officeDocument/2006/relationships/image" Target="../media/image1.jpg"/><Relationship Id="rId7" Type="http://schemas.openxmlformats.org/officeDocument/2006/relationships/image" Target="../media/image4.gif"/><Relationship Id="rId12" Type="http://schemas.openxmlformats.org/officeDocument/2006/relationships/audio" Target="../media/audio7.wav"/><Relationship Id="rId2" Type="http://schemas.openxmlformats.org/officeDocument/2006/relationships/audio" Target="../media/audio1.wav"/><Relationship Id="rId16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2.wav"/><Relationship Id="rId11" Type="http://schemas.openxmlformats.org/officeDocument/2006/relationships/audio" Target="../media/audio6.wav"/><Relationship Id="rId5" Type="http://schemas.openxmlformats.org/officeDocument/2006/relationships/image" Target="../media/image3.jpg"/><Relationship Id="rId15" Type="http://schemas.openxmlformats.org/officeDocument/2006/relationships/image" Target="../media/image6.gif"/><Relationship Id="rId10" Type="http://schemas.openxmlformats.org/officeDocument/2006/relationships/audio" Target="../media/audio5.wav"/><Relationship Id="rId4" Type="http://schemas.openxmlformats.org/officeDocument/2006/relationships/image" Target="../media/image2.gif"/><Relationship Id="rId9" Type="http://schemas.openxmlformats.org/officeDocument/2006/relationships/audio" Target="../media/audio4.wav"/><Relationship Id="rId1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521550" y="548680"/>
            <a:ext cx="8100900" cy="561662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626E69C0-5020-1548-3A09-9B60C80AA493}"/>
              </a:ext>
            </a:extLst>
          </p:cNvPr>
          <p:cNvSpPr/>
          <p:nvPr/>
        </p:nvSpPr>
        <p:spPr>
          <a:xfrm>
            <a:off x="0" y="2276872"/>
            <a:ext cx="9144000" cy="262655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Treffen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mit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Akkordeon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16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000">
        <p:split orient="vert"/>
      </p:transition>
    </mc:Choice>
    <mc:Fallback xmlns="">
      <p:transition spd="slow" advClick="0" advTm="2000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34B8CC83-6337-4AD5-9A87-004829861D9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52" y="476672"/>
            <a:ext cx="9036496" cy="5590373"/>
          </a:xfrm>
          <a:prstGeom prst="rect">
            <a:avLst/>
          </a:prstGeom>
          <a:ln w="44450">
            <a:solidFill>
              <a:srgbClr val="0070C0"/>
            </a:solidFill>
          </a:ln>
        </p:spPr>
      </p:pic>
      <p:sp>
        <p:nvSpPr>
          <p:cNvPr id="3" name="Obdélník 2">
            <a:extLst>
              <a:ext uri="{FF2B5EF4-FFF2-40B4-BE49-F238E27FC236}">
                <a16:creationId xmlns:a16="http://schemas.microsoft.com/office/drawing/2014/main" id="{BA281389-5134-42EB-983E-F69D820B15D8}"/>
              </a:ext>
            </a:extLst>
          </p:cNvPr>
          <p:cNvSpPr/>
          <p:nvPr/>
        </p:nvSpPr>
        <p:spPr>
          <a:xfrm>
            <a:off x="467544" y="863964"/>
            <a:ext cx="8280920" cy="4806566"/>
          </a:xfrm>
          <a:prstGeom prst="rect">
            <a:avLst/>
          </a:prstGeom>
          <a:solidFill>
            <a:schemeClr val="bg1"/>
          </a:solidFill>
          <a:ln w="444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pic>
        <p:nvPicPr>
          <p:cNvPr id="4" name="Picture 27">
            <a:extLst>
              <a:ext uri="{FF2B5EF4-FFF2-40B4-BE49-F238E27FC236}">
                <a16:creationId xmlns:a16="http://schemas.microsoft.com/office/drawing/2014/main" id="{4D416FB1-7946-404F-8931-A39338A7C3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59" y="1510202"/>
            <a:ext cx="8064895" cy="4138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AutoShape 32">
            <a:extLst>
              <a:ext uri="{FF2B5EF4-FFF2-40B4-BE49-F238E27FC236}">
                <a16:creationId xmlns:a16="http://schemas.microsoft.com/office/drawing/2014/main" id="{1CD0761F-5BE9-4FB6-AC8D-2D5353D953D1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3271" y="1029540"/>
            <a:ext cx="472554" cy="451286"/>
          </a:xfrm>
          <a:prstGeom prst="star5">
            <a:avLst/>
          </a:prstGeom>
          <a:solidFill>
            <a:schemeClr val="accent2">
              <a:lumMod val="75000"/>
            </a:schemeClr>
          </a:solidFill>
          <a:ln w="22225">
            <a:solidFill>
              <a:schemeClr val="accent6">
                <a:lumMod val="20000"/>
                <a:lumOff val="80000"/>
              </a:schemeClr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9" name="AutoShape 32">
            <a:extLst>
              <a:ext uri="{FF2B5EF4-FFF2-40B4-BE49-F238E27FC236}">
                <a16:creationId xmlns:a16="http://schemas.microsoft.com/office/drawing/2014/main" id="{41C31074-6DC9-4EF8-B48B-D4F04851827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47755" y="2054639"/>
            <a:ext cx="472554" cy="451286"/>
          </a:xfrm>
          <a:prstGeom prst="star5">
            <a:avLst/>
          </a:prstGeom>
          <a:solidFill>
            <a:schemeClr val="accent2">
              <a:lumMod val="75000"/>
            </a:schemeClr>
          </a:solidFill>
          <a:ln w="22225">
            <a:solidFill>
              <a:schemeClr val="accent6">
                <a:lumMod val="20000"/>
                <a:lumOff val="80000"/>
              </a:schemeClr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11" name="AutoShape 32">
            <a:extLst>
              <a:ext uri="{FF2B5EF4-FFF2-40B4-BE49-F238E27FC236}">
                <a16:creationId xmlns:a16="http://schemas.microsoft.com/office/drawing/2014/main" id="{0C023271-3926-4BE9-8CF4-F1F30C61A4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87878" y="1029540"/>
            <a:ext cx="472554" cy="451286"/>
          </a:xfrm>
          <a:prstGeom prst="star5">
            <a:avLst/>
          </a:prstGeom>
          <a:solidFill>
            <a:schemeClr val="accent2">
              <a:lumMod val="75000"/>
            </a:schemeClr>
          </a:solidFill>
          <a:ln w="22225">
            <a:solidFill>
              <a:schemeClr val="accent6">
                <a:lumMod val="20000"/>
                <a:lumOff val="80000"/>
              </a:schemeClr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pic>
        <p:nvPicPr>
          <p:cNvPr id="15" name="Obrázek 14">
            <a:extLst>
              <a:ext uri="{FF2B5EF4-FFF2-40B4-BE49-F238E27FC236}">
                <a16:creationId xmlns:a16="http://schemas.microsoft.com/office/drawing/2014/main" id="{DF6DAA6A-0D38-49C0-A978-6F2796B5AA9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6375" y="2041117"/>
            <a:ext cx="4734532" cy="3580376"/>
          </a:xfrm>
          <a:prstGeom prst="rect">
            <a:avLst/>
          </a:prstGeom>
        </p:spPr>
      </p:pic>
      <p:sp>
        <p:nvSpPr>
          <p:cNvPr id="17" name="3 Rectángulo">
            <a:extLst>
              <a:ext uri="{FF2B5EF4-FFF2-40B4-BE49-F238E27FC236}">
                <a16:creationId xmlns:a16="http://schemas.microsoft.com/office/drawing/2014/main" id="{0ED20ABC-8B20-4C21-8876-7BB44DDEDDA8}"/>
              </a:ext>
            </a:extLst>
          </p:cNvPr>
          <p:cNvSpPr/>
          <p:nvPr/>
        </p:nvSpPr>
        <p:spPr>
          <a:xfrm>
            <a:off x="53752" y="6115798"/>
            <a:ext cx="9143999" cy="584775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32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www.yatata-blog.eu</a:t>
            </a:r>
            <a:endParaRPr lang="es-ES" sz="3200" b="1" spc="38" dirty="0">
              <a:ln w="11430"/>
              <a:solidFill>
                <a:schemeClr val="accent2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20" name="Picture 55">
            <a:hlinkClick r:id="" action="ppaction://noaction">
              <a:snd r:embed="rId6" name="4 Holzschuh.wav"/>
            </a:hlinkClick>
            <a:extLst>
              <a:ext uri="{FF2B5EF4-FFF2-40B4-BE49-F238E27FC236}">
                <a16:creationId xmlns:a16="http://schemas.microsoft.com/office/drawing/2014/main" id="{63E0B238-C32D-4652-99AD-12A77135F2E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0638" y="4362011"/>
            <a:ext cx="515312" cy="46767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55">
            <a:hlinkClick r:id="" action="ppaction://noaction">
              <a:snd r:embed="rId8" name="2 Rosen walzer.wav"/>
            </a:hlinkClick>
            <a:extLst>
              <a:ext uri="{FF2B5EF4-FFF2-40B4-BE49-F238E27FC236}">
                <a16:creationId xmlns:a16="http://schemas.microsoft.com/office/drawing/2014/main" id="{CD39FB32-70CD-4E9B-A3A4-6FA54AF301A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0638" y="2907250"/>
            <a:ext cx="515312" cy="46767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55">
            <a:hlinkClick r:id="" action="ppaction://noaction">
              <a:snd r:embed="rId9" name="3 Harmonika.wav"/>
            </a:hlinkClick>
            <a:extLst>
              <a:ext uri="{FF2B5EF4-FFF2-40B4-BE49-F238E27FC236}">
                <a16:creationId xmlns:a16="http://schemas.microsoft.com/office/drawing/2014/main" id="{F9476ECB-85F0-4D28-B32E-B04A7806D84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1760" y="3613626"/>
            <a:ext cx="515312" cy="46767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55">
            <a:hlinkClick r:id="" action="ppaction://noaction">
              <a:snd r:embed="rId10" name="1 Gruss.wav"/>
            </a:hlinkClick>
            <a:extLst>
              <a:ext uri="{FF2B5EF4-FFF2-40B4-BE49-F238E27FC236}">
                <a16:creationId xmlns:a16="http://schemas.microsoft.com/office/drawing/2014/main" id="{B493F779-F635-4554-86F2-9A641481050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1760" y="2207806"/>
            <a:ext cx="515312" cy="46767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55">
            <a:hlinkClick r:id="" action="ppaction://noaction">
              <a:snd r:embed="rId11" name="5 Bohmische Liebe.wav"/>
            </a:hlinkClick>
            <a:extLst>
              <a:ext uri="{FF2B5EF4-FFF2-40B4-BE49-F238E27FC236}">
                <a16:creationId xmlns:a16="http://schemas.microsoft.com/office/drawing/2014/main" id="{E20CE946-BD68-4F98-88AD-9D3DE0E44B6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8495" y="4362011"/>
            <a:ext cx="515312" cy="46767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55">
            <a:hlinkClick r:id="" action="ppaction://noaction">
              <a:snd r:embed="rId12" name="6 Auf'n Sunnkogl.wav"/>
            </a:hlinkClick>
            <a:extLst>
              <a:ext uri="{FF2B5EF4-FFF2-40B4-BE49-F238E27FC236}">
                <a16:creationId xmlns:a16="http://schemas.microsoft.com/office/drawing/2014/main" id="{E0DE4803-127B-47A4-93C5-F70A679E226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7775" y="2905622"/>
            <a:ext cx="515312" cy="46767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55">
            <a:hlinkClick r:id="" action="ppaction://noaction">
              <a:snd r:embed="rId2" name="8  Hinter'm Huhnerstall.wav"/>
            </a:hlinkClick>
            <a:extLst>
              <a:ext uri="{FF2B5EF4-FFF2-40B4-BE49-F238E27FC236}">
                <a16:creationId xmlns:a16="http://schemas.microsoft.com/office/drawing/2014/main" id="{619A0490-B79F-4AAB-95BC-A498081CDBF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7043" y="2196921"/>
            <a:ext cx="515312" cy="46767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Picture 55">
            <a:hlinkClick r:id="" action="ppaction://noaction">
              <a:snd r:embed="rId13" name="7 Der alte Holzknecht.wav"/>
            </a:hlinkClick>
            <a:extLst>
              <a:ext uri="{FF2B5EF4-FFF2-40B4-BE49-F238E27FC236}">
                <a16:creationId xmlns:a16="http://schemas.microsoft.com/office/drawing/2014/main" id="{0013F5F1-FEB3-4C2F-A05E-727789C2D86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8669" y="3611317"/>
            <a:ext cx="515312" cy="46767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Obrázek 37">
            <a:extLst>
              <a:ext uri="{FF2B5EF4-FFF2-40B4-BE49-F238E27FC236}">
                <a16:creationId xmlns:a16="http://schemas.microsoft.com/office/drawing/2014/main" id="{6151DB4E-EF9D-4753-8BA8-81A76CA755E0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9939" y="5086009"/>
            <a:ext cx="472554" cy="429594"/>
          </a:xfrm>
          <a:prstGeom prst="rect">
            <a:avLst/>
          </a:prstGeom>
        </p:spPr>
      </p:pic>
      <p:pic>
        <p:nvPicPr>
          <p:cNvPr id="40" name="Obrázek 39">
            <a:extLst>
              <a:ext uri="{FF2B5EF4-FFF2-40B4-BE49-F238E27FC236}">
                <a16:creationId xmlns:a16="http://schemas.microsoft.com/office/drawing/2014/main" id="{386F056F-D31F-4DD8-8BE0-65658725B6B7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8346" y="5115449"/>
            <a:ext cx="472554" cy="429594"/>
          </a:xfrm>
          <a:prstGeom prst="rect">
            <a:avLst/>
          </a:prstGeom>
        </p:spPr>
      </p:pic>
      <p:sp>
        <p:nvSpPr>
          <p:cNvPr id="44" name="Text Box 47">
            <a:extLst>
              <a:ext uri="{FF2B5EF4-FFF2-40B4-BE49-F238E27FC236}">
                <a16:creationId xmlns:a16="http://schemas.microsoft.com/office/drawing/2014/main" id="{164ECBD2-8EB6-42F6-A109-EEE40EF943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1354" y="4437431"/>
            <a:ext cx="956652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>
                <a:solidFill>
                  <a:schemeClr val="accent5">
                    <a:lumMod val="25000"/>
                  </a:schemeClr>
                </a:solidFill>
              </a:rPr>
              <a:t>Holzschuh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46" name="Text Box 47">
            <a:extLst>
              <a:ext uri="{FF2B5EF4-FFF2-40B4-BE49-F238E27FC236}">
                <a16:creationId xmlns:a16="http://schemas.microsoft.com/office/drawing/2014/main" id="{6B742790-4A6E-4C14-9ABA-E5F53A165E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5096" y="2871761"/>
            <a:ext cx="85991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>
                <a:solidFill>
                  <a:schemeClr val="accent5">
                    <a:lumMod val="25000"/>
                  </a:schemeClr>
                </a:solidFill>
              </a:rPr>
              <a:t>Rosen walzer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48" name="Text Box 47">
            <a:extLst>
              <a:ext uri="{FF2B5EF4-FFF2-40B4-BE49-F238E27FC236}">
                <a16:creationId xmlns:a16="http://schemas.microsoft.com/office/drawing/2014/main" id="{CF4B9201-0176-4AC2-9EA2-36DA0EA7BC3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7675" y="2257569"/>
            <a:ext cx="75544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 err="1">
                <a:solidFill>
                  <a:schemeClr val="accent5">
                    <a:lumMod val="25000"/>
                  </a:schemeClr>
                </a:solidFill>
              </a:rPr>
              <a:t>Gruss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52" name="Text Box 47">
            <a:extLst>
              <a:ext uri="{FF2B5EF4-FFF2-40B4-BE49-F238E27FC236}">
                <a16:creationId xmlns:a16="http://schemas.microsoft.com/office/drawing/2014/main" id="{1B947883-75E9-46B4-8958-D9EFD895ADD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92510" y="2908627"/>
            <a:ext cx="106203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>
                <a:solidFill>
                  <a:schemeClr val="accent5">
                    <a:lumMod val="25000"/>
                  </a:schemeClr>
                </a:solidFill>
              </a:rPr>
              <a:t>Auf'n Sunnkogl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54" name="Text Box 47">
            <a:extLst>
              <a:ext uri="{FF2B5EF4-FFF2-40B4-BE49-F238E27FC236}">
                <a16:creationId xmlns:a16="http://schemas.microsoft.com/office/drawing/2014/main" id="{2300DE14-38AE-4B87-893E-A0D40FC8943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16970" y="3573843"/>
            <a:ext cx="106203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>
                <a:solidFill>
                  <a:schemeClr val="accent5">
                    <a:lumMod val="25000"/>
                  </a:schemeClr>
                </a:solidFill>
              </a:rPr>
              <a:t>Der alte Holzknecht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56" name="Text Box 47">
            <a:extLst>
              <a:ext uri="{FF2B5EF4-FFF2-40B4-BE49-F238E27FC236}">
                <a16:creationId xmlns:a16="http://schemas.microsoft.com/office/drawing/2014/main" id="{3BCA83B8-30C2-4A76-A26F-2338742BB41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8053" y="3596136"/>
            <a:ext cx="106203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>
                <a:solidFill>
                  <a:schemeClr val="accent5">
                    <a:lumMod val="25000"/>
                  </a:schemeClr>
                </a:solidFill>
              </a:rPr>
              <a:t>Schneider Polka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58" name="Text Box 47">
            <a:extLst>
              <a:ext uri="{FF2B5EF4-FFF2-40B4-BE49-F238E27FC236}">
                <a16:creationId xmlns:a16="http://schemas.microsoft.com/office/drawing/2014/main" id="{5CB890A6-7B6F-4357-87CC-961D36D87A2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32355" y="4385853"/>
            <a:ext cx="110276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 err="1">
                <a:solidFill>
                  <a:schemeClr val="accent5">
                    <a:lumMod val="25000"/>
                  </a:schemeClr>
                </a:solidFill>
              </a:rPr>
              <a:t>Bohmische</a:t>
            </a:r>
            <a:r>
              <a:rPr lang="cs-CZ" altLang="cs-CZ" sz="1200" b="1" dirty="0">
                <a:solidFill>
                  <a:schemeClr val="accent5">
                    <a:lumMod val="25000"/>
                  </a:schemeClr>
                </a:solidFill>
              </a:rPr>
              <a:t> </a:t>
            </a:r>
            <a:r>
              <a:rPr lang="cs-CZ" altLang="cs-CZ" sz="1200" b="1" dirty="0" err="1">
                <a:solidFill>
                  <a:schemeClr val="accent5">
                    <a:lumMod val="25000"/>
                  </a:schemeClr>
                </a:solidFill>
              </a:rPr>
              <a:t>Liebe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60" name="Text Box 47">
            <a:extLst>
              <a:ext uri="{FF2B5EF4-FFF2-40B4-BE49-F238E27FC236}">
                <a16:creationId xmlns:a16="http://schemas.microsoft.com/office/drawing/2014/main" id="{1D3009E7-0C56-42F8-B540-0F650C3C22B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16970" y="2156533"/>
            <a:ext cx="106203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>
                <a:solidFill>
                  <a:schemeClr val="accent5">
                    <a:lumMod val="25000"/>
                  </a:schemeClr>
                </a:solidFill>
              </a:rPr>
              <a:t> Hinter'm Huhnerstall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61" name="AutoShape 6" descr="1 - kolo - gif">
            <a:extLst>
              <a:ext uri="{FF2B5EF4-FFF2-40B4-BE49-F238E27FC236}">
                <a16:creationId xmlns:a16="http://schemas.microsoft.com/office/drawing/2014/main" id="{15E95C8A-A3C1-4693-9AA4-EDC4FE085B86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51106" y="3428243"/>
            <a:ext cx="456563" cy="470623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62" name="AutoShape 6" descr="1 - kolo - gif">
            <a:extLst>
              <a:ext uri="{FF2B5EF4-FFF2-40B4-BE49-F238E27FC236}">
                <a16:creationId xmlns:a16="http://schemas.microsoft.com/office/drawing/2014/main" id="{EE27B009-33FA-49C1-A5DF-B370F38DF47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28395" y="2083660"/>
            <a:ext cx="240411" cy="196622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63" name="Obdélník 62">
            <a:extLst>
              <a:ext uri="{FF2B5EF4-FFF2-40B4-BE49-F238E27FC236}">
                <a16:creationId xmlns:a16="http://schemas.microsoft.com/office/drawing/2014/main" id="{61873560-BF65-4BB3-AC96-FCD3128E9CFD}"/>
              </a:ext>
            </a:extLst>
          </p:cNvPr>
          <p:cNvSpPr/>
          <p:nvPr/>
        </p:nvSpPr>
        <p:spPr>
          <a:xfrm rot="20199454" flipH="1">
            <a:off x="4105558" y="2986404"/>
            <a:ext cx="390042" cy="2405688"/>
          </a:xfrm>
          <a:prstGeom prst="rect">
            <a:avLst/>
          </a:prstGeom>
          <a:solidFill>
            <a:srgbClr val="002060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5" name="TextovéPole 64">
            <a:extLst>
              <a:ext uri="{FF2B5EF4-FFF2-40B4-BE49-F238E27FC236}">
                <a16:creationId xmlns:a16="http://schemas.microsoft.com/office/drawing/2014/main" id="{5F87992E-FD36-4898-8805-4D4782A9C9EE}"/>
              </a:ext>
            </a:extLst>
          </p:cNvPr>
          <p:cNvSpPr txBox="1"/>
          <p:nvPr/>
        </p:nvSpPr>
        <p:spPr>
          <a:xfrm rot="20192510">
            <a:off x="4084554" y="3351888"/>
            <a:ext cx="43204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 </a:t>
            </a:r>
            <a:r>
              <a:rPr lang="cs-CZ" b="1" dirty="0">
                <a:solidFill>
                  <a:srgbClr val="F4D4E9"/>
                </a:solidFill>
              </a:rPr>
              <a:t>y</a:t>
            </a:r>
          </a:p>
          <a:p>
            <a:r>
              <a:rPr lang="cs-CZ" b="1" dirty="0">
                <a:solidFill>
                  <a:srgbClr val="F4D4E9"/>
                </a:solidFill>
              </a:rPr>
              <a:t> a</a:t>
            </a:r>
          </a:p>
          <a:p>
            <a:r>
              <a:rPr lang="cs-CZ" b="1" dirty="0">
                <a:solidFill>
                  <a:srgbClr val="F4D4E9"/>
                </a:solidFill>
              </a:rPr>
              <a:t> t</a:t>
            </a:r>
          </a:p>
          <a:p>
            <a:r>
              <a:rPr lang="cs-CZ" b="1" dirty="0">
                <a:solidFill>
                  <a:srgbClr val="F4D4E9"/>
                </a:solidFill>
              </a:rPr>
              <a:t> a</a:t>
            </a:r>
          </a:p>
          <a:p>
            <a:r>
              <a:rPr lang="cs-CZ" b="1" dirty="0">
                <a:solidFill>
                  <a:srgbClr val="F4D4E9"/>
                </a:solidFill>
              </a:rPr>
              <a:t> t</a:t>
            </a:r>
          </a:p>
          <a:p>
            <a:r>
              <a:rPr lang="cs-CZ" b="1" dirty="0">
                <a:solidFill>
                  <a:srgbClr val="F4D4E9"/>
                </a:solidFill>
              </a:rPr>
              <a:t> a</a:t>
            </a:r>
          </a:p>
        </p:txBody>
      </p:sp>
      <p:pic>
        <p:nvPicPr>
          <p:cNvPr id="67" name="Picture 14">
            <a:extLst>
              <a:ext uri="{FF2B5EF4-FFF2-40B4-BE49-F238E27FC236}">
                <a16:creationId xmlns:a16="http://schemas.microsoft.com/office/drawing/2014/main" id="{1DAB5A0E-1039-4BAB-A842-29BE7E68AEB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5038">
            <a:off x="3768651" y="3189538"/>
            <a:ext cx="206767" cy="206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9" name="Picture 14">
            <a:extLst>
              <a:ext uri="{FF2B5EF4-FFF2-40B4-BE49-F238E27FC236}">
                <a16:creationId xmlns:a16="http://schemas.microsoft.com/office/drawing/2014/main" id="{C3F7506D-09CB-4F60-9CAB-6A2AB546CE5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5038">
            <a:off x="4606496" y="5006298"/>
            <a:ext cx="206767" cy="206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5" name="AutoShape 6" descr="1 - kolo - gif">
            <a:extLst>
              <a:ext uri="{FF2B5EF4-FFF2-40B4-BE49-F238E27FC236}">
                <a16:creationId xmlns:a16="http://schemas.microsoft.com/office/drawing/2014/main" id="{5483C4AF-657C-497C-BB49-27D61D95DC2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1354" y="5780491"/>
            <a:ext cx="240411" cy="196622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76" name="AutoShape 6" descr="1 - kolo - gif">
            <a:extLst>
              <a:ext uri="{FF2B5EF4-FFF2-40B4-BE49-F238E27FC236}">
                <a16:creationId xmlns:a16="http://schemas.microsoft.com/office/drawing/2014/main" id="{5663163B-5F44-4B64-953F-D70BDDE15FF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58180" y="5780491"/>
            <a:ext cx="240411" cy="196622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77" name="AutoShape 6" descr="1 - kolo - gif">
            <a:extLst>
              <a:ext uri="{FF2B5EF4-FFF2-40B4-BE49-F238E27FC236}">
                <a16:creationId xmlns:a16="http://schemas.microsoft.com/office/drawing/2014/main" id="{230D3CEB-5A82-43ED-9CD7-F426B764131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04884" y="5767109"/>
            <a:ext cx="240411" cy="196622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78" name="AutoShape 6" descr="1 - kolo - gif">
            <a:extLst>
              <a:ext uri="{FF2B5EF4-FFF2-40B4-BE49-F238E27FC236}">
                <a16:creationId xmlns:a16="http://schemas.microsoft.com/office/drawing/2014/main" id="{81AA6E16-F89F-4F94-8E31-7812A9A619E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71646" y="5774158"/>
            <a:ext cx="240411" cy="196622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79" name="AutoShape 6" descr="1 - kolo - gif">
            <a:extLst>
              <a:ext uri="{FF2B5EF4-FFF2-40B4-BE49-F238E27FC236}">
                <a16:creationId xmlns:a16="http://schemas.microsoft.com/office/drawing/2014/main" id="{44062188-5053-435E-9514-2442C8AB91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38977" y="5780491"/>
            <a:ext cx="240411" cy="196622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80" name="AutoShape 6" descr="1 - kolo - gif">
            <a:extLst>
              <a:ext uri="{FF2B5EF4-FFF2-40B4-BE49-F238E27FC236}">
                <a16:creationId xmlns:a16="http://schemas.microsoft.com/office/drawing/2014/main" id="{01B0110E-1305-4210-AACD-E8C052896142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08053" y="5779008"/>
            <a:ext cx="240411" cy="196622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81" name="AutoShape 6" descr="1 - kolo - gif">
            <a:extLst>
              <a:ext uri="{FF2B5EF4-FFF2-40B4-BE49-F238E27FC236}">
                <a16:creationId xmlns:a16="http://schemas.microsoft.com/office/drawing/2014/main" id="{C78AD768-A1E2-433B-9662-3C66C51ABAC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51588" y="5767779"/>
            <a:ext cx="240411" cy="196622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82" name="AutoShape 6" descr="1 - kolo - gif">
            <a:extLst>
              <a:ext uri="{FF2B5EF4-FFF2-40B4-BE49-F238E27FC236}">
                <a16:creationId xmlns:a16="http://schemas.microsoft.com/office/drawing/2014/main" id="{6050712A-427E-4174-96E2-B54B5487A1F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92991" y="5773844"/>
            <a:ext cx="240411" cy="196622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59" name="WordArt 72">
            <a:extLst>
              <a:ext uri="{FF2B5EF4-FFF2-40B4-BE49-F238E27FC236}">
                <a16:creationId xmlns:a16="http://schemas.microsoft.com/office/drawing/2014/main" id="{2078385E-8B17-4AC6-8B1B-E10D13C3E5CC}"/>
              </a:ext>
            </a:extLst>
          </p:cNvPr>
          <p:cNvSpPr>
            <a:spLocks noChangeAspect="1" noChangeArrowheads="1" noChangeShapeType="1" noTextEdit="1"/>
          </p:cNvSpPr>
          <p:nvPr/>
        </p:nvSpPr>
        <p:spPr bwMode="auto">
          <a:xfrm>
            <a:off x="4735722" y="3243232"/>
            <a:ext cx="1094701" cy="1194199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spcFirstLastPara="1" wrap="none" fromWordArt="1">
            <a:prstTxWarp prst="textArchUp">
              <a:avLst>
                <a:gd name="adj" fmla="val 10474151"/>
              </a:avLst>
            </a:prstTxWarp>
          </a:bodyPr>
          <a:lstStyle/>
          <a:p>
            <a:pPr algn="ctr"/>
            <a:r>
              <a:rPr lang="en-US" b="1" kern="10" dirty="0">
                <a:solidFill>
                  <a:schemeClr val="bg1"/>
                </a:solidFill>
                <a:cs typeface="Arial" panose="020B0604020202020204" pitchFamily="34" charset="0"/>
              </a:rPr>
              <a:t>p</a:t>
            </a:r>
            <a:r>
              <a:rPr lang="cs-CZ" b="1" kern="10" dirty="0" err="1">
                <a:solidFill>
                  <a:schemeClr val="bg1"/>
                </a:solidFill>
                <a:cs typeface="Arial" panose="020B0604020202020204" pitchFamily="34" charset="0"/>
              </a:rPr>
              <a:t>resentation</a:t>
            </a:r>
            <a:r>
              <a:rPr lang="en-US" b="1" kern="10" dirty="0">
                <a:solidFill>
                  <a:schemeClr val="bg1"/>
                </a:solidFill>
                <a:cs typeface="Arial" panose="020B0604020202020204" pitchFamily="34" charset="0"/>
              </a:rPr>
              <a:t> by </a:t>
            </a:r>
            <a:r>
              <a:rPr lang="en-US" b="1" kern="10" dirty="0" err="1">
                <a:solidFill>
                  <a:schemeClr val="bg1"/>
                </a:solidFill>
                <a:cs typeface="Arial" panose="020B0604020202020204" pitchFamily="34" charset="0"/>
              </a:rPr>
              <a:t>y@t@t</a:t>
            </a:r>
            <a:r>
              <a:rPr lang="en-US" b="1" kern="10" dirty="0">
                <a:solidFill>
                  <a:schemeClr val="bg1"/>
                </a:solidFill>
                <a:cs typeface="Arial" panose="020B0604020202020204" pitchFamily="34" charset="0"/>
              </a:rPr>
              <a:t>@</a:t>
            </a:r>
            <a:endParaRPr lang="cs-CZ" b="1" kern="10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pic>
        <p:nvPicPr>
          <p:cNvPr id="16" name="Obrázek 15">
            <a:extLst>
              <a:ext uri="{FF2B5EF4-FFF2-40B4-BE49-F238E27FC236}">
                <a16:creationId xmlns:a16="http://schemas.microsoft.com/office/drawing/2014/main" id="{3CE9D861-8192-4DE4-B050-5CE37A3C6869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6996" y="5133001"/>
            <a:ext cx="472554" cy="429594"/>
          </a:xfrm>
          <a:prstGeom prst="rect">
            <a:avLst/>
          </a:prstGeom>
        </p:spPr>
      </p:pic>
      <p:pic>
        <p:nvPicPr>
          <p:cNvPr id="18" name="Obrázek 17">
            <a:extLst>
              <a:ext uri="{FF2B5EF4-FFF2-40B4-BE49-F238E27FC236}">
                <a16:creationId xmlns:a16="http://schemas.microsoft.com/office/drawing/2014/main" id="{8F08B438-5AF1-4E15-86F1-8441B33BAC81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43771" y="5115449"/>
            <a:ext cx="472554" cy="429594"/>
          </a:xfrm>
          <a:prstGeom prst="rect">
            <a:avLst/>
          </a:prstGeom>
        </p:spPr>
      </p:pic>
      <p:pic>
        <p:nvPicPr>
          <p:cNvPr id="19" name="Obrázek 18">
            <a:extLst>
              <a:ext uri="{FF2B5EF4-FFF2-40B4-BE49-F238E27FC236}">
                <a16:creationId xmlns:a16="http://schemas.microsoft.com/office/drawing/2014/main" id="{D2C73D78-7388-49E3-A6E7-D0742996196F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5324" y="5092777"/>
            <a:ext cx="472554" cy="429594"/>
          </a:xfrm>
          <a:prstGeom prst="rect">
            <a:avLst/>
          </a:prstGeom>
        </p:spPr>
      </p:pic>
      <p:pic>
        <p:nvPicPr>
          <p:cNvPr id="21" name="Obrázek 20">
            <a:extLst>
              <a:ext uri="{FF2B5EF4-FFF2-40B4-BE49-F238E27FC236}">
                <a16:creationId xmlns:a16="http://schemas.microsoft.com/office/drawing/2014/main" id="{83B06ACF-6DCC-46BE-8012-D1F6CD91903F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675" y="5084629"/>
            <a:ext cx="472554" cy="429594"/>
          </a:xfrm>
          <a:prstGeom prst="rect">
            <a:avLst/>
          </a:prstGeom>
        </p:spPr>
      </p:pic>
      <p:sp>
        <p:nvSpPr>
          <p:cNvPr id="55" name="3 Rectángulo">
            <a:extLst>
              <a:ext uri="{FF2B5EF4-FFF2-40B4-BE49-F238E27FC236}">
                <a16:creationId xmlns:a16="http://schemas.microsoft.com/office/drawing/2014/main" id="{448B3DC7-9810-F5DD-070C-584A632B937F}"/>
              </a:ext>
            </a:extLst>
          </p:cNvPr>
          <p:cNvSpPr/>
          <p:nvPr/>
        </p:nvSpPr>
        <p:spPr>
          <a:xfrm>
            <a:off x="53752" y="916513"/>
            <a:ext cx="8838728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36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</a:t>
            </a:r>
            <a:r>
              <a:rPr lang="cs-CZ" sz="3600" b="1" spc="38" dirty="0" err="1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Treffen</a:t>
            </a:r>
            <a:r>
              <a:rPr lang="cs-CZ" sz="36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3600" b="1" spc="38" dirty="0" err="1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mit</a:t>
            </a:r>
            <a:r>
              <a:rPr lang="cs-CZ" sz="36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3600" b="1" spc="38" dirty="0" err="1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Akkordeon</a:t>
            </a:r>
            <a:r>
              <a:rPr lang="cs-CZ" sz="36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16</a:t>
            </a:r>
            <a:endParaRPr lang="es-ES" sz="3600" b="1" spc="38" dirty="0">
              <a:ln w="11430"/>
              <a:solidFill>
                <a:schemeClr val="accent2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57" name="AutoShape 6" descr="1 - kolo - gif">
            <a:extLst>
              <a:ext uri="{FF2B5EF4-FFF2-40B4-BE49-F238E27FC236}">
                <a16:creationId xmlns:a16="http://schemas.microsoft.com/office/drawing/2014/main" id="{F93FBC89-E3EF-BE77-738E-A03D1ACF10A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36506" y="2109495"/>
            <a:ext cx="240411" cy="196622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35506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>
            <p:snd r:embed="rId2" name="8  Hinter'm Huhnerstall.wav"/>
          </p:stSnd>
        </p:sndAc>
      </p:transition>
    </mc:Choice>
    <mc:Fallback xmlns="">
      <p:transition spd="slow">
        <p:sndAc>
          <p:stSnd>
            <p:snd r:embed="rId16" name="8  Hinter'm Huhnerstall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animRot by="21600000">
                                      <p:cBhvr>
                                        <p:cTn id="6" dur="2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animRot by="21600000">
                                      <p:cBhvr>
                                        <p:cTn id="8" dur="2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animRot by="21600000">
                                      <p:cBhvr>
                                        <p:cTn id="10" dur="2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12" dur="20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14" dur="20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16" dur="20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18" dur="20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20" dur="20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22" dur="20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24" dur="20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26" dur="20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28" dur="20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30" dur="20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32" dur="20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34" dur="20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1" grpId="0" animBg="1"/>
      <p:bldP spid="61" grpId="0" animBg="1"/>
      <p:bldP spid="62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0" grpId="0" animBg="1"/>
      <p:bldP spid="81" grpId="0" animBg="1"/>
      <p:bldP spid="82" grpId="0" animBg="1"/>
      <p:bldP spid="59" grpId="0"/>
      <p:bldP spid="57" grpId="0" animBg="1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213</TotalTime>
  <Words>51</Words>
  <Application>Microsoft Office PowerPoint</Application>
  <PresentationFormat>Předvádění na obrazovce (4:3)</PresentationFormat>
  <Paragraphs>18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56</cp:revision>
  <dcterms:created xsi:type="dcterms:W3CDTF">2020-02-21T13:54:42Z</dcterms:created>
  <dcterms:modified xsi:type="dcterms:W3CDTF">2022-08-28T09:21:07Z</dcterms:modified>
</cp:coreProperties>
</file>