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3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6.gif"/><Relationship Id="rId3" Type="http://schemas.openxmlformats.org/officeDocument/2006/relationships/image" Target="../media/image1.jpg"/><Relationship Id="rId7" Type="http://schemas.openxmlformats.org/officeDocument/2006/relationships/audio" Target="../media/audio2.wav"/><Relationship Id="rId12" Type="http://schemas.openxmlformats.org/officeDocument/2006/relationships/audio" Target="../media/audio6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audio" Target="../media/audio5.wav"/><Relationship Id="rId5" Type="http://schemas.openxmlformats.org/officeDocument/2006/relationships/image" Target="../media/image3.gif"/><Relationship Id="rId15" Type="http://schemas.openxmlformats.org/officeDocument/2006/relationships/image" Target="../media/image8.png"/><Relationship Id="rId10" Type="http://schemas.openxmlformats.org/officeDocument/2006/relationships/audio" Target="../media/audio4.wav"/><Relationship Id="rId4" Type="http://schemas.openxmlformats.org/officeDocument/2006/relationships/image" Target="../media/image2.jpg"/><Relationship Id="rId9" Type="http://schemas.openxmlformats.org/officeDocument/2006/relationships/audio" Target="../media/audio3.wav"/><Relationship Id="rId1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420888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Nice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melodies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14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9991321-D1C9-467F-B7F7-DE1151038C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087" y="478382"/>
            <a:ext cx="5664278" cy="5624392"/>
          </a:xfrm>
          <a:prstGeom prst="rect">
            <a:avLst/>
          </a:prstGeom>
        </p:spPr>
      </p:pic>
      <p:pic>
        <p:nvPicPr>
          <p:cNvPr id="21" name="Obrázek 20">
            <a:extLst>
              <a:ext uri="{FF2B5EF4-FFF2-40B4-BE49-F238E27FC236}">
                <a16:creationId xmlns:a16="http://schemas.microsoft.com/office/drawing/2014/main" id="{0B01F9CD-8FD8-4863-89DA-1BB51358D0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957" y="478383"/>
            <a:ext cx="3239129" cy="5621414"/>
          </a:xfrm>
          <a:prstGeom prst="rect">
            <a:avLst/>
          </a:prstGeom>
        </p:spPr>
      </p:pic>
      <p:sp>
        <p:nvSpPr>
          <p:cNvPr id="27" name="Rectangle 21">
            <a:extLst>
              <a:ext uri="{FF2B5EF4-FFF2-40B4-BE49-F238E27FC236}">
                <a16:creationId xmlns:a16="http://schemas.microsoft.com/office/drawing/2014/main" id="{D26ED0B3-A309-4462-839E-9AA6108E3D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404" y="478382"/>
            <a:ext cx="8981638" cy="5621415"/>
          </a:xfrm>
          <a:prstGeom prst="rect">
            <a:avLst/>
          </a:prstGeom>
          <a:noFill/>
          <a:ln w="889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8" name="WordArt 72">
            <a:extLst>
              <a:ext uri="{FF2B5EF4-FFF2-40B4-BE49-F238E27FC236}">
                <a16:creationId xmlns:a16="http://schemas.microsoft.com/office/drawing/2014/main" id="{21DF9EE6-C830-43DB-AE8B-2DB7808D9255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5793507" y="1551275"/>
            <a:ext cx="1099942" cy="103231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pic>
        <p:nvPicPr>
          <p:cNvPr id="9" name="Obrázek 15">
            <a:extLst>
              <a:ext uri="{FF2B5EF4-FFF2-40B4-BE49-F238E27FC236}">
                <a16:creationId xmlns:a16="http://schemas.microsoft.com/office/drawing/2014/main" id="{A34B3DD0-D529-4633-AFB1-06D0BB27F6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2225" y="1695719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4">
            <a:extLst>
              <a:ext uri="{FF2B5EF4-FFF2-40B4-BE49-F238E27FC236}">
                <a16:creationId xmlns:a16="http://schemas.microsoft.com/office/drawing/2014/main" id="{8C70F8B4-9F97-4574-9D47-8E6C610D4B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4729" y="722599"/>
            <a:ext cx="465739" cy="4298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0">
            <a:hlinkClick r:id="" action="ppaction://noaction">
              <a:snd r:embed="rId7" name="1 Steer your way.wav"/>
            </a:hlinkClick>
            <a:extLst>
              <a:ext uri="{FF2B5EF4-FFF2-40B4-BE49-F238E27FC236}">
                <a16:creationId xmlns:a16="http://schemas.microsoft.com/office/drawing/2014/main" id="{79FBEFC5-F47C-44F9-BE21-1234D646450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3983" y="2160179"/>
            <a:ext cx="524492" cy="476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0">
            <a:hlinkClick r:id="" action="ppaction://noaction">
              <a:snd r:embed="rId9" name="4 On the level.wav"/>
            </a:hlinkClick>
            <a:extLst>
              <a:ext uri="{FF2B5EF4-FFF2-40B4-BE49-F238E27FC236}">
                <a16:creationId xmlns:a16="http://schemas.microsoft.com/office/drawing/2014/main" id="{C9670253-BBA2-4078-A57D-6B2E6D35C71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3542" y="4160487"/>
            <a:ext cx="524492" cy="476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0">
            <a:hlinkClick r:id="" action="ppaction://noaction">
              <a:snd r:embed="rId10" name="3 Leaving the table.wav"/>
            </a:hlinkClick>
            <a:extLst>
              <a:ext uri="{FF2B5EF4-FFF2-40B4-BE49-F238E27FC236}">
                <a16:creationId xmlns:a16="http://schemas.microsoft.com/office/drawing/2014/main" id="{0B8DAC37-81FF-4A0A-83AC-C5F666F0F9E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164" y="3501793"/>
            <a:ext cx="524492" cy="476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0">
            <a:hlinkClick r:id="" action="ppaction://noaction">
              <a:snd r:embed="rId11" name="2 It seemed the better way.wav"/>
            </a:hlinkClick>
            <a:extLst>
              <a:ext uri="{FF2B5EF4-FFF2-40B4-BE49-F238E27FC236}">
                <a16:creationId xmlns:a16="http://schemas.microsoft.com/office/drawing/2014/main" id="{3D8EE02A-176F-4794-BA37-CD875B0CE14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3542" y="2820663"/>
            <a:ext cx="524492" cy="476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0">
            <a:hlinkClick r:id="" action="ppaction://noaction">
              <a:snd r:embed="rId2" name="6 If I didn't have your love.wav"/>
            </a:hlinkClick>
            <a:extLst>
              <a:ext uri="{FF2B5EF4-FFF2-40B4-BE49-F238E27FC236}">
                <a16:creationId xmlns:a16="http://schemas.microsoft.com/office/drawing/2014/main" id="{FDD28A40-65B8-44D6-8A77-0A31FF50329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6827" y="5416151"/>
            <a:ext cx="524492" cy="476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0">
            <a:hlinkClick r:id="" action="ppaction://noaction">
              <a:snd r:embed="rId12" name="5 Tower of song.wav"/>
            </a:hlinkClick>
            <a:extLst>
              <a:ext uri="{FF2B5EF4-FFF2-40B4-BE49-F238E27FC236}">
                <a16:creationId xmlns:a16="http://schemas.microsoft.com/office/drawing/2014/main" id="{873C4C2E-1976-466A-A6A2-7D493BFAED0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3983" y="4782408"/>
            <a:ext cx="524492" cy="476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Text Box 47">
            <a:extLst>
              <a:ext uri="{FF2B5EF4-FFF2-40B4-BE49-F238E27FC236}">
                <a16:creationId xmlns:a16="http://schemas.microsoft.com/office/drawing/2014/main" id="{DC58B198-431F-467F-95BB-05B5DCF3DE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47147" y="2850970"/>
            <a:ext cx="17121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rgbClr val="FF0000"/>
                </a:solidFill>
              </a:rPr>
              <a:t>It seemed the better way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3" name="Text Box 47">
            <a:extLst>
              <a:ext uri="{FF2B5EF4-FFF2-40B4-BE49-F238E27FC236}">
                <a16:creationId xmlns:a16="http://schemas.microsoft.com/office/drawing/2014/main" id="{FA302DC7-2CDE-47B2-8659-FE67E34966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54213" y="3559622"/>
            <a:ext cx="171524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0000"/>
                </a:solidFill>
              </a:rPr>
              <a:t> Leaving the table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4" name="Text Box 47">
            <a:extLst>
              <a:ext uri="{FF2B5EF4-FFF2-40B4-BE49-F238E27FC236}">
                <a16:creationId xmlns:a16="http://schemas.microsoft.com/office/drawing/2014/main" id="{9816279C-C6B5-48D2-BC36-2CC2A58868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7736" y="4250796"/>
            <a:ext cx="171524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0000"/>
                </a:solidFill>
              </a:rPr>
              <a:t>On </a:t>
            </a:r>
            <a:r>
              <a:rPr lang="cs-CZ" altLang="cs-CZ" sz="1200" b="1" dirty="0" err="1">
                <a:solidFill>
                  <a:srgbClr val="FF0000"/>
                </a:solidFill>
              </a:rPr>
              <a:t>the</a:t>
            </a:r>
            <a:r>
              <a:rPr lang="cs-CZ" altLang="cs-CZ" sz="1200" b="1" dirty="0">
                <a:solidFill>
                  <a:srgbClr val="FF0000"/>
                </a:solidFill>
              </a:rPr>
              <a:t> level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5" name="Text Box 47">
            <a:extLst>
              <a:ext uri="{FF2B5EF4-FFF2-40B4-BE49-F238E27FC236}">
                <a16:creationId xmlns:a16="http://schemas.microsoft.com/office/drawing/2014/main" id="{BCC76207-5186-42D7-8B25-FE48CDE251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2827" y="4836077"/>
            <a:ext cx="171524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0000"/>
                </a:solidFill>
              </a:rPr>
              <a:t>Tower of song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2FF5E578-17BF-4463-8AAE-EC053CED9B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50459" y="5427294"/>
            <a:ext cx="171524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>
                <a:solidFill>
                  <a:srgbClr val="FF0000"/>
                </a:solidFill>
              </a:rPr>
              <a:t>If I didn't have your love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30" name="Text Box 47">
            <a:extLst>
              <a:ext uri="{FF2B5EF4-FFF2-40B4-BE49-F238E27FC236}">
                <a16:creationId xmlns:a16="http://schemas.microsoft.com/office/drawing/2014/main" id="{948CB8AB-6399-4A44-A369-9D998EBE6E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7974" y="2231904"/>
            <a:ext cx="171524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0000"/>
                </a:solidFill>
              </a:rPr>
              <a:t>Steer your way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pic>
        <p:nvPicPr>
          <p:cNvPr id="34" name="Picture 20">
            <a:extLst>
              <a:ext uri="{FF2B5EF4-FFF2-40B4-BE49-F238E27FC236}">
                <a16:creationId xmlns:a16="http://schemas.microsoft.com/office/drawing/2014/main" id="{65F5A970-EBF6-4E2B-AEB3-0C805594A51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807783" y="3559597"/>
            <a:ext cx="4463872" cy="201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20">
            <a:extLst>
              <a:ext uri="{FF2B5EF4-FFF2-40B4-BE49-F238E27FC236}">
                <a16:creationId xmlns:a16="http://schemas.microsoft.com/office/drawing/2014/main" id="{817A15F3-16A4-4181-B686-DD1047E09AD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684049" y="3546671"/>
            <a:ext cx="4463872" cy="201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20">
            <a:extLst>
              <a:ext uri="{FF2B5EF4-FFF2-40B4-BE49-F238E27FC236}">
                <a16:creationId xmlns:a16="http://schemas.microsoft.com/office/drawing/2014/main" id="{859E8A7A-9E2F-498B-B365-5FBBA9A9ED7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505129" y="3533744"/>
            <a:ext cx="4463872" cy="201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20">
            <a:extLst>
              <a:ext uri="{FF2B5EF4-FFF2-40B4-BE49-F238E27FC236}">
                <a16:creationId xmlns:a16="http://schemas.microsoft.com/office/drawing/2014/main" id="{665CACEF-6676-4CCF-A787-6EC977A7487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338782" y="3466830"/>
            <a:ext cx="4463872" cy="201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20">
            <a:extLst>
              <a:ext uri="{FF2B5EF4-FFF2-40B4-BE49-F238E27FC236}">
                <a16:creationId xmlns:a16="http://schemas.microsoft.com/office/drawing/2014/main" id="{CFADBA16-C2E9-4509-BC4B-FE1DB1E4EAD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184013" y="3533743"/>
            <a:ext cx="4463872" cy="201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Obrázek 38">
            <a:extLst>
              <a:ext uri="{FF2B5EF4-FFF2-40B4-BE49-F238E27FC236}">
                <a16:creationId xmlns:a16="http://schemas.microsoft.com/office/drawing/2014/main" id="{7304BF3B-7E5E-4E5B-A5C2-7CAC99E4DCEC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8012" y="4823766"/>
            <a:ext cx="792030" cy="869300"/>
          </a:xfrm>
          <a:prstGeom prst="rect">
            <a:avLst/>
          </a:prstGeom>
        </p:spPr>
      </p:pic>
      <p:pic>
        <p:nvPicPr>
          <p:cNvPr id="40" name="Obrázek 39">
            <a:extLst>
              <a:ext uri="{FF2B5EF4-FFF2-40B4-BE49-F238E27FC236}">
                <a16:creationId xmlns:a16="http://schemas.microsoft.com/office/drawing/2014/main" id="{48D6C9D4-A92C-4B09-B5EF-194B97EED6D1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741" y="1220648"/>
            <a:ext cx="1149475" cy="621969"/>
          </a:xfrm>
          <a:prstGeom prst="rect">
            <a:avLst/>
          </a:prstGeom>
        </p:spPr>
      </p:pic>
      <p:pic>
        <p:nvPicPr>
          <p:cNvPr id="41" name="Obrázek 40">
            <a:extLst>
              <a:ext uri="{FF2B5EF4-FFF2-40B4-BE49-F238E27FC236}">
                <a16:creationId xmlns:a16="http://schemas.microsoft.com/office/drawing/2014/main" id="{D7432B87-2C83-4996-9F03-CFFF50510377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713" y="5280772"/>
            <a:ext cx="1149475" cy="621969"/>
          </a:xfrm>
          <a:prstGeom prst="rect">
            <a:avLst/>
          </a:prstGeom>
        </p:spPr>
      </p:pic>
      <p:sp>
        <p:nvSpPr>
          <p:cNvPr id="42" name="Text Box 45">
            <a:extLst>
              <a:ext uri="{FF2B5EF4-FFF2-40B4-BE49-F238E27FC236}">
                <a16:creationId xmlns:a16="http://schemas.microsoft.com/office/drawing/2014/main" id="{94D4131F-D46C-4625-B03C-C2AD1F4595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8501" y="1392706"/>
            <a:ext cx="1075416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sz="1400" b="1" dirty="0" err="1">
                <a:solidFill>
                  <a:schemeClr val="bg1"/>
                </a:solidFill>
                <a:cs typeface="Arial" panose="020B0604020202020204" pitchFamily="34" charset="0"/>
              </a:rPr>
              <a:t>yatata</a:t>
            </a:r>
            <a:endParaRPr lang="cs-CZ" altLang="cs-CZ" sz="14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43" name="Text Box 45">
            <a:extLst>
              <a:ext uri="{FF2B5EF4-FFF2-40B4-BE49-F238E27FC236}">
                <a16:creationId xmlns:a16="http://schemas.microsoft.com/office/drawing/2014/main" id="{CEA02D6B-A665-4337-B0C1-EF6C7186B7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6408" y="5452830"/>
            <a:ext cx="1075416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sz="1400" b="1" dirty="0" err="1">
                <a:solidFill>
                  <a:schemeClr val="bg1"/>
                </a:solidFill>
                <a:cs typeface="Arial" panose="020B0604020202020204" pitchFamily="34" charset="0"/>
              </a:rPr>
              <a:t>yatata</a:t>
            </a:r>
            <a:endParaRPr lang="cs-CZ" altLang="cs-CZ" sz="14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pic>
        <p:nvPicPr>
          <p:cNvPr id="44" name="Obrázek 43">
            <a:extLst>
              <a:ext uri="{FF2B5EF4-FFF2-40B4-BE49-F238E27FC236}">
                <a16:creationId xmlns:a16="http://schemas.microsoft.com/office/drawing/2014/main" id="{CAF492B6-99BB-46FF-89C8-26B87E8A9FE8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544" y="2063592"/>
            <a:ext cx="609700" cy="669182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A6C9A982-2800-4D1B-BF86-F4CB0D8F2F43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715" y="3038715"/>
            <a:ext cx="792030" cy="869300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94BCF11C-ABCE-44A0-A3D4-FF63D978B5C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544" y="4315587"/>
            <a:ext cx="609700" cy="669182"/>
          </a:xfrm>
          <a:prstGeom prst="rect">
            <a:avLst/>
          </a:prstGeom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27B0C0B1-D7F6-5DF7-94A2-083D8C8E83FA}"/>
              </a:ext>
            </a:extLst>
          </p:cNvPr>
          <p:cNvSpPr/>
          <p:nvPr/>
        </p:nvSpPr>
        <p:spPr>
          <a:xfrm>
            <a:off x="17491" y="6600271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70EE8BA1-6413-9D85-EECE-FFD07AC01802}"/>
              </a:ext>
            </a:extLst>
          </p:cNvPr>
          <p:cNvSpPr/>
          <p:nvPr/>
        </p:nvSpPr>
        <p:spPr>
          <a:xfrm>
            <a:off x="-1548680" y="1468720"/>
            <a:ext cx="8856984" cy="633093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4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Nice  </a:t>
            </a:r>
            <a:r>
              <a:rPr lang="cs-CZ" sz="4000" b="1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melodies</a:t>
            </a:r>
            <a:r>
              <a:rPr lang="cs-CZ" sz="4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 14 :</a:t>
            </a:r>
          </a:p>
          <a:p>
            <a:pPr algn="ctr"/>
            <a:r>
              <a:rPr lang="cs-CZ" sz="32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Leonard Cohen</a:t>
            </a:r>
          </a:p>
        </p:txBody>
      </p:sp>
      <p:pic>
        <p:nvPicPr>
          <p:cNvPr id="6" name="Obrázek 15">
            <a:extLst>
              <a:ext uri="{FF2B5EF4-FFF2-40B4-BE49-F238E27FC236}">
                <a16:creationId xmlns:a16="http://schemas.microsoft.com/office/drawing/2014/main" id="{288ADC08-31B7-570E-4CF1-94C84E02F4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827" y="1612194"/>
            <a:ext cx="462627" cy="41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Obrázek 15">
            <a:extLst>
              <a:ext uri="{FF2B5EF4-FFF2-40B4-BE49-F238E27FC236}">
                <a16:creationId xmlns:a16="http://schemas.microsoft.com/office/drawing/2014/main" id="{FE5950F4-A1A0-2872-19FA-B5360A870A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989" y="1612194"/>
            <a:ext cx="462627" cy="41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Obrázek 15">
            <a:extLst>
              <a:ext uri="{FF2B5EF4-FFF2-40B4-BE49-F238E27FC236}">
                <a16:creationId xmlns:a16="http://schemas.microsoft.com/office/drawing/2014/main" id="{1BF80F8D-C516-B8B0-A936-025CA3F3F4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8841" y="1606732"/>
            <a:ext cx="462627" cy="41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Obrázek 15">
            <a:extLst>
              <a:ext uri="{FF2B5EF4-FFF2-40B4-BE49-F238E27FC236}">
                <a16:creationId xmlns:a16="http://schemas.microsoft.com/office/drawing/2014/main" id="{89E89B27-6F75-14F0-C9B7-0C0647B3F6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5962" y="1623740"/>
            <a:ext cx="462627" cy="41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Obrázek 15">
            <a:extLst>
              <a:ext uri="{FF2B5EF4-FFF2-40B4-BE49-F238E27FC236}">
                <a16:creationId xmlns:a16="http://schemas.microsoft.com/office/drawing/2014/main" id="{053DF95F-5969-44C5-7FF4-DC131AB8C3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0023" y="1606732"/>
            <a:ext cx="462627" cy="41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9726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>
        <p:sndAc>
          <p:stSnd>
            <p:snd r:embed="rId2" name="6 If I didn't have your love.wav"/>
          </p:stSnd>
        </p:sndAc>
      </p:transition>
    </mc:Choice>
    <mc:Fallback>
      <p:transition spd="slow" advClick="0">
        <p:sndAc>
          <p:stSnd>
            <p:snd r:embed="rId2" name="6 If I didn't have your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  <p:bldP spid="29" grpId="0"/>
      <p:bldP spid="30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158</TotalTime>
  <Words>48</Words>
  <Application>Microsoft Office PowerPoint</Application>
  <PresentationFormat>Předvádění na obrazovce (4:3)</PresentationFormat>
  <Paragraphs>16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45</cp:revision>
  <dcterms:created xsi:type="dcterms:W3CDTF">2020-02-21T13:54:42Z</dcterms:created>
  <dcterms:modified xsi:type="dcterms:W3CDTF">2022-08-26T23:05:33Z</dcterms:modified>
</cp:coreProperties>
</file>