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76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0" d="100"/>
          <a:sy n="60" d="100"/>
        </p:scale>
        <p:origin x="1179" y="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521550" y="548680"/>
            <a:ext cx="81009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99604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4.wav"/><Relationship Id="rId13" Type="http://schemas.openxmlformats.org/officeDocument/2006/relationships/audio" Target="../media/audio9.wav"/><Relationship Id="rId3" Type="http://schemas.openxmlformats.org/officeDocument/2006/relationships/image" Target="../media/image1.jpg"/><Relationship Id="rId7" Type="http://schemas.openxmlformats.org/officeDocument/2006/relationships/audio" Target="../media/audio3.wav"/><Relationship Id="rId12" Type="http://schemas.openxmlformats.org/officeDocument/2006/relationships/audio" Target="../media/audio8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.gif"/><Relationship Id="rId11" Type="http://schemas.openxmlformats.org/officeDocument/2006/relationships/audio" Target="../media/audio7.wav"/><Relationship Id="rId5" Type="http://schemas.openxmlformats.org/officeDocument/2006/relationships/audio" Target="../media/audio2.wav"/><Relationship Id="rId15" Type="http://schemas.openxmlformats.org/officeDocument/2006/relationships/audio" Target="../media/audio10.wav"/><Relationship Id="rId10" Type="http://schemas.openxmlformats.org/officeDocument/2006/relationships/audio" Target="../media/audio6.wav"/><Relationship Id="rId4" Type="http://schemas.openxmlformats.org/officeDocument/2006/relationships/image" Target="../media/image2.png"/><Relationship Id="rId9" Type="http://schemas.openxmlformats.org/officeDocument/2006/relationships/audio" Target="../media/audio5.wav"/><Relationship Id="rId1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1405D420-2C2C-78E6-2ADA-687623D4990F}"/>
              </a:ext>
            </a:extLst>
          </p:cNvPr>
          <p:cNvSpPr/>
          <p:nvPr/>
        </p:nvSpPr>
        <p:spPr>
          <a:xfrm>
            <a:off x="179512" y="2492896"/>
            <a:ext cx="8964488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Country music 112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B3F0CC0-F581-730A-D345-AD20D7AA148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3013"/>
            <a:ext cx="9144000" cy="5764299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177C0D3C-8CDA-DF29-4516-5BC3406CB38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688" y="459778"/>
            <a:ext cx="9172179" cy="5731381"/>
          </a:xfrm>
          <a:prstGeom prst="rect">
            <a:avLst/>
          </a:prstGeom>
        </p:spPr>
      </p:pic>
      <p:sp>
        <p:nvSpPr>
          <p:cNvPr id="5" name="Obdélník 4">
            <a:extLst>
              <a:ext uri="{FF2B5EF4-FFF2-40B4-BE49-F238E27FC236}">
                <a16:creationId xmlns:a16="http://schemas.microsoft.com/office/drawing/2014/main" id="{169C0D8A-5464-B6A7-825A-2830CF14EA4A}"/>
              </a:ext>
            </a:extLst>
          </p:cNvPr>
          <p:cNvSpPr/>
          <p:nvPr/>
        </p:nvSpPr>
        <p:spPr>
          <a:xfrm>
            <a:off x="17491" y="6600271"/>
            <a:ext cx="9144000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97F0AE69-0269-FD1A-4730-8B242E55CDB7}"/>
              </a:ext>
            </a:extLst>
          </p:cNvPr>
          <p:cNvSpPr/>
          <p:nvPr/>
        </p:nvSpPr>
        <p:spPr>
          <a:xfrm>
            <a:off x="323528" y="995706"/>
            <a:ext cx="8964488" cy="5195453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Country music 112</a:t>
            </a:r>
          </a:p>
        </p:txBody>
      </p:sp>
      <p:pic>
        <p:nvPicPr>
          <p:cNvPr id="7" name="Picture 20">
            <a:hlinkClick r:id="" action="ppaction://noaction">
              <a:snd r:embed="rId5" name="1 My best  girl.wav"/>
            </a:hlinkClick>
            <a:extLst>
              <a:ext uri="{FF2B5EF4-FFF2-40B4-BE49-F238E27FC236}">
                <a16:creationId xmlns:a16="http://schemas.microsoft.com/office/drawing/2014/main" id="{C7731C16-503A-E2E0-4382-AB2D2108BA0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2866761"/>
            <a:ext cx="500207" cy="4539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0">
            <a:hlinkClick r:id="" action="ppaction://noaction">
              <a:snd r:embed="rId7" name="2 Far away.wav"/>
            </a:hlinkClick>
            <a:extLst>
              <a:ext uri="{FF2B5EF4-FFF2-40B4-BE49-F238E27FC236}">
                <a16:creationId xmlns:a16="http://schemas.microsoft.com/office/drawing/2014/main" id="{0B12222B-F4EB-E943-6EE8-CCD4BF7E355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8163" y="2866761"/>
            <a:ext cx="500207" cy="4539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0">
            <a:hlinkClick r:id="" action="ppaction://noaction">
              <a:snd r:embed="rId8" name="3 Second cup of coffee.wav"/>
            </a:hlinkClick>
            <a:extLst>
              <a:ext uri="{FF2B5EF4-FFF2-40B4-BE49-F238E27FC236}">
                <a16:creationId xmlns:a16="http://schemas.microsoft.com/office/drawing/2014/main" id="{A405F56C-2879-0739-0485-7718A9D16CC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4882" y="2866761"/>
            <a:ext cx="500207" cy="4539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0">
            <a:hlinkClick r:id="" action="ppaction://noaction">
              <a:snd r:embed="rId9" name="4 Leave the light on.wav"/>
            </a:hlinkClick>
            <a:extLst>
              <a:ext uri="{FF2B5EF4-FFF2-40B4-BE49-F238E27FC236}">
                <a16:creationId xmlns:a16="http://schemas.microsoft.com/office/drawing/2014/main" id="{57C25473-56F5-61E3-9E66-9E34EA6197F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5" y="3916475"/>
            <a:ext cx="500207" cy="4539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0">
            <a:hlinkClick r:id="" action="ppaction://noaction">
              <a:snd r:embed="rId10" name="5 Cold trail blues.wav"/>
            </a:hlinkClick>
            <a:extLst>
              <a:ext uri="{FF2B5EF4-FFF2-40B4-BE49-F238E27FC236}">
                <a16:creationId xmlns:a16="http://schemas.microsoft.com/office/drawing/2014/main" id="{E17F6993-B78A-EBDF-FC65-A7137FD5E42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4398" y="3910820"/>
            <a:ext cx="500207" cy="4539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0">
            <a:hlinkClick r:id="" action="ppaction://noaction">
              <a:snd r:embed="rId11" name="6 Come see about me.wav"/>
            </a:hlinkClick>
            <a:extLst>
              <a:ext uri="{FF2B5EF4-FFF2-40B4-BE49-F238E27FC236}">
                <a16:creationId xmlns:a16="http://schemas.microsoft.com/office/drawing/2014/main" id="{BAA05D9C-1CA1-C7C4-49E2-884106BC8CA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8320" y="3910820"/>
            <a:ext cx="500207" cy="4539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0">
            <a:hlinkClick r:id="" action="ppaction://noaction">
              <a:snd r:embed="rId12" name="7 Life is fine.wav"/>
            </a:hlinkClick>
            <a:extLst>
              <a:ext uri="{FF2B5EF4-FFF2-40B4-BE49-F238E27FC236}">
                <a16:creationId xmlns:a16="http://schemas.microsoft.com/office/drawing/2014/main" id="{78F39DC0-C847-6506-1809-66EDF72B95A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4755" y="4992520"/>
            <a:ext cx="500207" cy="4539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0">
            <a:hlinkClick r:id="" action="ppaction://noaction">
              <a:snd r:embed="rId13" name="8  Going down to Nashville.wav"/>
            </a:hlinkClick>
            <a:extLst>
              <a:ext uri="{FF2B5EF4-FFF2-40B4-BE49-F238E27FC236}">
                <a16:creationId xmlns:a16="http://schemas.microsoft.com/office/drawing/2014/main" id="{062B7C5C-FFC8-A226-D413-E8CDD027C8C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9341" y="4990787"/>
            <a:ext cx="500207" cy="4539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20">
            <a:hlinkClick r:id="" action="ppaction://noaction">
              <a:snd r:embed="rId2" name="9 Corina , Corina.wav"/>
            </a:hlinkClick>
            <a:extLst>
              <a:ext uri="{FF2B5EF4-FFF2-40B4-BE49-F238E27FC236}">
                <a16:creationId xmlns:a16="http://schemas.microsoft.com/office/drawing/2014/main" id="{CB47BC09-23F1-CAF1-A1F0-5DCD9B6DFFD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1538" y="4995744"/>
            <a:ext cx="500207" cy="4539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Obrázek 15">
            <a:extLst>
              <a:ext uri="{FF2B5EF4-FFF2-40B4-BE49-F238E27FC236}">
                <a16:creationId xmlns:a16="http://schemas.microsoft.com/office/drawing/2014/main" id="{19FCE66E-D0D6-E901-58B1-483CDB5B002E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255" y="4831440"/>
            <a:ext cx="468665" cy="1004611"/>
          </a:xfrm>
          <a:prstGeom prst="rect">
            <a:avLst/>
          </a:prstGeom>
        </p:spPr>
      </p:pic>
      <p:pic>
        <p:nvPicPr>
          <p:cNvPr id="17" name="Picture 20">
            <a:hlinkClick r:id="" action="ppaction://noaction">
              <a:snd r:embed="rId15" name="10  Voices.wav"/>
            </a:hlinkClick>
            <a:extLst>
              <a:ext uri="{FF2B5EF4-FFF2-40B4-BE49-F238E27FC236}">
                <a16:creationId xmlns:a16="http://schemas.microsoft.com/office/drawing/2014/main" id="{E01D6579-916F-9FB1-DA2A-3D1687AF3EB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2558" y="4974991"/>
            <a:ext cx="500207" cy="4539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Text Box 47">
            <a:extLst>
              <a:ext uri="{FF2B5EF4-FFF2-40B4-BE49-F238E27FC236}">
                <a16:creationId xmlns:a16="http://schemas.microsoft.com/office/drawing/2014/main" id="{0710E90B-7BDE-1AE2-7C9B-155BE4D7D9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94213" y="3360316"/>
            <a:ext cx="152845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200" b="1">
                <a:solidFill>
                  <a:srgbClr val="FF0000"/>
                </a:solidFill>
              </a:rPr>
              <a:t>My best  girl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sp>
        <p:nvSpPr>
          <p:cNvPr id="19" name="Text Box 47">
            <a:extLst>
              <a:ext uri="{FF2B5EF4-FFF2-40B4-BE49-F238E27FC236}">
                <a16:creationId xmlns:a16="http://schemas.microsoft.com/office/drawing/2014/main" id="{2AC68450-D3F1-425E-B722-D0750DF377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00272" y="3362801"/>
            <a:ext cx="152845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200" b="1">
                <a:solidFill>
                  <a:srgbClr val="FF0000"/>
                </a:solidFill>
              </a:rPr>
              <a:t>Far away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sp>
        <p:nvSpPr>
          <p:cNvPr id="20" name="Text Box 47">
            <a:extLst>
              <a:ext uri="{FF2B5EF4-FFF2-40B4-BE49-F238E27FC236}">
                <a16:creationId xmlns:a16="http://schemas.microsoft.com/office/drawing/2014/main" id="{4A0BC9B7-BFE8-AD6D-3B09-28418F5169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15543" y="3362599"/>
            <a:ext cx="1446250" cy="477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200" b="1" dirty="0">
                <a:solidFill>
                  <a:srgbClr val="FF0000"/>
                </a:solidFill>
              </a:rPr>
              <a:t>Second cup</a:t>
            </a:r>
            <a:endParaRPr lang="cs-CZ" altLang="cs-CZ" sz="1200" b="1" dirty="0">
              <a:solidFill>
                <a:srgbClr val="FF0000"/>
              </a:solidFill>
            </a:endParaRPr>
          </a:p>
          <a:p>
            <a:pPr algn="ctr"/>
            <a:r>
              <a:rPr lang="en-US" altLang="cs-CZ" sz="1200" b="1" dirty="0">
                <a:solidFill>
                  <a:srgbClr val="FF0000"/>
                </a:solidFill>
              </a:rPr>
              <a:t> of coffee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sp>
        <p:nvSpPr>
          <p:cNvPr id="21" name="Text Box 47">
            <a:extLst>
              <a:ext uri="{FF2B5EF4-FFF2-40B4-BE49-F238E27FC236}">
                <a16:creationId xmlns:a16="http://schemas.microsoft.com/office/drawing/2014/main" id="{6FD34A55-C1B7-F4B4-DD75-0D82A614B0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74192" y="4426082"/>
            <a:ext cx="152845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200" b="1" dirty="0">
                <a:solidFill>
                  <a:srgbClr val="FF0000"/>
                </a:solidFill>
              </a:rPr>
              <a:t>Leave the</a:t>
            </a:r>
            <a:endParaRPr lang="cs-CZ" altLang="cs-CZ" sz="1200" b="1" dirty="0">
              <a:solidFill>
                <a:srgbClr val="FF0000"/>
              </a:solidFill>
            </a:endParaRPr>
          </a:p>
          <a:p>
            <a:pPr algn="ctr"/>
            <a:r>
              <a:rPr lang="en-US" altLang="cs-CZ" sz="1200" b="1" dirty="0">
                <a:solidFill>
                  <a:srgbClr val="FF0000"/>
                </a:solidFill>
              </a:rPr>
              <a:t> light on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sp>
        <p:nvSpPr>
          <p:cNvPr id="22" name="Text Box 47">
            <a:extLst>
              <a:ext uri="{FF2B5EF4-FFF2-40B4-BE49-F238E27FC236}">
                <a16:creationId xmlns:a16="http://schemas.microsoft.com/office/drawing/2014/main" id="{778F91FE-1CFB-CC22-A01C-903C29D254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84228" y="4398345"/>
            <a:ext cx="152845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rgbClr val="FF0000"/>
                </a:solidFill>
              </a:rPr>
              <a:t>Cold</a:t>
            </a:r>
            <a:r>
              <a:rPr lang="cs-CZ" altLang="cs-CZ" sz="1200" b="1" dirty="0">
                <a:solidFill>
                  <a:srgbClr val="FF0000"/>
                </a:solidFill>
              </a:rPr>
              <a:t> </a:t>
            </a:r>
            <a:r>
              <a:rPr lang="cs-CZ" altLang="cs-CZ" sz="1200" b="1" dirty="0" err="1">
                <a:solidFill>
                  <a:srgbClr val="FF0000"/>
                </a:solidFill>
              </a:rPr>
              <a:t>trail</a:t>
            </a:r>
            <a:endParaRPr lang="cs-CZ" altLang="cs-CZ" sz="1200" b="1" dirty="0">
              <a:solidFill>
                <a:srgbClr val="FF0000"/>
              </a:solidFill>
            </a:endParaRPr>
          </a:p>
          <a:p>
            <a:pPr algn="ctr"/>
            <a:r>
              <a:rPr lang="cs-CZ" altLang="cs-CZ" sz="1200" b="1" dirty="0">
                <a:solidFill>
                  <a:srgbClr val="FF0000"/>
                </a:solidFill>
              </a:rPr>
              <a:t> blues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sp>
        <p:nvSpPr>
          <p:cNvPr id="23" name="Text Box 47">
            <a:extLst>
              <a:ext uri="{FF2B5EF4-FFF2-40B4-BE49-F238E27FC236}">
                <a16:creationId xmlns:a16="http://schemas.microsoft.com/office/drawing/2014/main" id="{E280EF63-1F90-D5EA-9445-CAA3F9A587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15543" y="4410644"/>
            <a:ext cx="152845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200" b="1" dirty="0">
                <a:solidFill>
                  <a:srgbClr val="FF0000"/>
                </a:solidFill>
              </a:rPr>
              <a:t>Come see</a:t>
            </a:r>
            <a:endParaRPr lang="cs-CZ" altLang="cs-CZ" sz="1200" b="1" dirty="0">
              <a:solidFill>
                <a:srgbClr val="FF0000"/>
              </a:solidFill>
            </a:endParaRPr>
          </a:p>
          <a:p>
            <a:pPr algn="ctr"/>
            <a:r>
              <a:rPr lang="en-US" altLang="cs-CZ" sz="1200" b="1" dirty="0">
                <a:solidFill>
                  <a:srgbClr val="FF0000"/>
                </a:solidFill>
              </a:rPr>
              <a:t> about me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sp>
        <p:nvSpPr>
          <p:cNvPr id="24" name="Text Box 47">
            <a:extLst>
              <a:ext uri="{FF2B5EF4-FFF2-40B4-BE49-F238E27FC236}">
                <a16:creationId xmlns:a16="http://schemas.microsoft.com/office/drawing/2014/main" id="{15C013BB-C649-C476-E44F-5FAC8423D6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40509" y="5516810"/>
            <a:ext cx="152845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200" b="1" dirty="0">
                <a:solidFill>
                  <a:srgbClr val="FF0000"/>
                </a:solidFill>
              </a:rPr>
              <a:t>Voices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sp>
        <p:nvSpPr>
          <p:cNvPr id="25" name="Text Box 47">
            <a:extLst>
              <a:ext uri="{FF2B5EF4-FFF2-40B4-BE49-F238E27FC236}">
                <a16:creationId xmlns:a16="http://schemas.microsoft.com/office/drawing/2014/main" id="{0D8E4D37-CBBB-4530-AD63-BD11187529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76425" y="5465393"/>
            <a:ext cx="152845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rgbClr val="FF0000"/>
                </a:solidFill>
              </a:rPr>
              <a:t>Going</a:t>
            </a:r>
            <a:r>
              <a:rPr lang="cs-CZ" altLang="cs-CZ" sz="1200" b="1" dirty="0">
                <a:solidFill>
                  <a:srgbClr val="FF0000"/>
                </a:solidFill>
              </a:rPr>
              <a:t> </a:t>
            </a:r>
            <a:r>
              <a:rPr lang="cs-CZ" altLang="cs-CZ" sz="1200" b="1" dirty="0" err="1">
                <a:solidFill>
                  <a:srgbClr val="FF0000"/>
                </a:solidFill>
              </a:rPr>
              <a:t>down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sp>
        <p:nvSpPr>
          <p:cNvPr id="26" name="Text Box 47">
            <a:extLst>
              <a:ext uri="{FF2B5EF4-FFF2-40B4-BE49-F238E27FC236}">
                <a16:creationId xmlns:a16="http://schemas.microsoft.com/office/drawing/2014/main" id="{20F9150E-DF9D-9AF4-8746-BADE60BBDB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34543" y="5517981"/>
            <a:ext cx="137354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400" b="1" dirty="0">
                <a:solidFill>
                  <a:srgbClr val="FF0000"/>
                </a:solidFill>
              </a:rPr>
              <a:t>Life is fine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sp>
        <p:nvSpPr>
          <p:cNvPr id="27" name="Text Box 47">
            <a:extLst>
              <a:ext uri="{FF2B5EF4-FFF2-40B4-BE49-F238E27FC236}">
                <a16:creationId xmlns:a16="http://schemas.microsoft.com/office/drawing/2014/main" id="{57AD4773-FE58-F902-9FF8-3EC364A9E0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47202" y="5520279"/>
            <a:ext cx="121556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rgbClr val="FF0000"/>
                </a:solidFill>
              </a:rPr>
              <a:t>  </a:t>
            </a:r>
            <a:r>
              <a:rPr lang="cs-CZ" altLang="cs-CZ" sz="1200" b="1" dirty="0" err="1">
                <a:solidFill>
                  <a:srgbClr val="FF0000"/>
                </a:solidFill>
              </a:rPr>
              <a:t>Corina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sp>
        <p:nvSpPr>
          <p:cNvPr id="28" name="AutoShape 32">
            <a:extLst>
              <a:ext uri="{FF2B5EF4-FFF2-40B4-BE49-F238E27FC236}">
                <a16:creationId xmlns:a16="http://schemas.microsoft.com/office/drawing/2014/main" id="{81611D01-0A01-DC3E-0E0D-4ABA78FFAEC8}"/>
              </a:ext>
            </a:extLst>
          </p:cNvPr>
          <p:cNvSpPr>
            <a:spLocks noChangeArrowheads="1"/>
          </p:cNvSpPr>
          <p:nvPr/>
        </p:nvSpPr>
        <p:spPr bwMode="auto">
          <a:xfrm rot="20689065" flipH="1">
            <a:off x="7449936" y="2088600"/>
            <a:ext cx="271759" cy="251627"/>
          </a:xfrm>
          <a:prstGeom prst="star5">
            <a:avLst/>
          </a:prstGeom>
          <a:solidFill>
            <a:schemeClr val="accent2">
              <a:lumMod val="75000"/>
            </a:schemeClr>
          </a:solidFill>
          <a:ln w="22225">
            <a:solidFill>
              <a:schemeClr val="accent6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29" name="AutoShape 32">
            <a:extLst>
              <a:ext uri="{FF2B5EF4-FFF2-40B4-BE49-F238E27FC236}">
                <a16:creationId xmlns:a16="http://schemas.microsoft.com/office/drawing/2014/main" id="{D6BFCF08-9E28-563E-A91D-3D9CC6A933E3}"/>
              </a:ext>
            </a:extLst>
          </p:cNvPr>
          <p:cNvSpPr>
            <a:spLocks noChangeArrowheads="1"/>
          </p:cNvSpPr>
          <p:nvPr/>
        </p:nvSpPr>
        <p:spPr bwMode="auto">
          <a:xfrm rot="20689065" flipH="1">
            <a:off x="8002440" y="2099518"/>
            <a:ext cx="271759" cy="251627"/>
          </a:xfrm>
          <a:prstGeom prst="star5">
            <a:avLst/>
          </a:prstGeom>
          <a:solidFill>
            <a:schemeClr val="accent2">
              <a:lumMod val="75000"/>
            </a:schemeClr>
          </a:solidFill>
          <a:ln w="22225">
            <a:solidFill>
              <a:schemeClr val="accent6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30" name="AutoShape 32">
            <a:extLst>
              <a:ext uri="{FF2B5EF4-FFF2-40B4-BE49-F238E27FC236}">
                <a16:creationId xmlns:a16="http://schemas.microsoft.com/office/drawing/2014/main" id="{E56EDDAB-D9FE-6304-74AC-885FE3701E6A}"/>
              </a:ext>
            </a:extLst>
          </p:cNvPr>
          <p:cNvSpPr>
            <a:spLocks noChangeArrowheads="1"/>
          </p:cNvSpPr>
          <p:nvPr/>
        </p:nvSpPr>
        <p:spPr bwMode="auto">
          <a:xfrm rot="20689065" flipH="1">
            <a:off x="8554944" y="2101814"/>
            <a:ext cx="271759" cy="251627"/>
          </a:xfrm>
          <a:prstGeom prst="star5">
            <a:avLst/>
          </a:prstGeom>
          <a:solidFill>
            <a:schemeClr val="accent2">
              <a:lumMod val="75000"/>
            </a:schemeClr>
          </a:solidFill>
          <a:ln w="22225">
            <a:solidFill>
              <a:schemeClr val="accent6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6746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>
        <p:split orient="vert"/>
        <p:sndAc>
          <p:stSnd>
            <p:snd r:embed="rId2" name="9 Corina , Corina.wav"/>
          </p:stSnd>
        </p:sndAc>
      </p:transition>
    </mc:Choice>
    <mc:Fallback>
      <p:transition spd="slow" advClick="0">
        <p:split orient="vert"/>
        <p:sndAc>
          <p:stSnd>
            <p:snd r:embed="rId2" name="9 Corina , Corin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8" presetClass="emph" presetSubtype="0" repeatCount="indefinite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26" dur="20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indefinite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28" dur="20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repeatCount="indefinite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30" dur="20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 animBg="1"/>
      <p:bldP spid="29" grpId="0" animBg="1"/>
      <p:bldP spid="30" grpId="0" animBg="1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173</TotalTime>
  <Words>43</Words>
  <Application>Microsoft Office PowerPoint</Application>
  <PresentationFormat>Předvádění na obrazovce (4:3)</PresentationFormat>
  <Paragraphs>19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52</cp:revision>
  <dcterms:created xsi:type="dcterms:W3CDTF">2020-02-21T13:54:42Z</dcterms:created>
  <dcterms:modified xsi:type="dcterms:W3CDTF">2022-08-26T21:21:34Z</dcterms:modified>
</cp:coreProperties>
</file>