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5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hyperlink" Target="http://www.yatata-blog.eu/" TargetMode="External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4027871-5AF1-A01D-C75F-33BD910331C4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We’ll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meet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again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We’ll meet again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FE28DDF0-9BB4-4055-A09E-B0411145983B}"/>
              </a:ext>
            </a:extLst>
          </p:cNvPr>
          <p:cNvSpPr/>
          <p:nvPr/>
        </p:nvSpPr>
        <p:spPr>
          <a:xfrm>
            <a:off x="0" y="6276714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ACE4636A-BB05-984B-9E40-2FC96EA9F5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551" y="1743607"/>
            <a:ext cx="3688072" cy="347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We’ll meet again.wav"/>
          </p:stSnd>
        </p:sndAc>
      </p:transition>
    </mc:Choice>
    <mc:Fallback>
      <p:transition spd="slow" advClick="0">
        <p:split orient="vert"/>
        <p:sndAc>
          <p:stSnd>
            <p:snd r:embed="rId2" name="We’ll meet ag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25</Words>
  <Application>Microsoft Office PowerPoint</Application>
  <PresentationFormat>Širokoúhlá obrazovka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2022-08-27T07:32:56Z</dcterms:modified>
</cp:coreProperties>
</file>