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97" r:id="rId5"/>
    <p:sldId id="273" r:id="rId6"/>
    <p:sldId id="280" r:id="rId7"/>
    <p:sldId id="281" r:id="rId8"/>
    <p:sldId id="285" r:id="rId9"/>
    <p:sldId id="278" r:id="rId10"/>
    <p:sldId id="288" r:id="rId11"/>
    <p:sldId id="287" r:id="rId12"/>
    <p:sldId id="296" r:id="rId13"/>
    <p:sldId id="310" r:id="rId14"/>
    <p:sldId id="309" r:id="rId15"/>
    <p:sldId id="304" r:id="rId16"/>
    <p:sldId id="306" r:id="rId17"/>
    <p:sldId id="303" r:id="rId18"/>
    <p:sldId id="307" r:id="rId19"/>
    <p:sldId id="305" r:id="rId20"/>
    <p:sldId id="308" r:id="rId21"/>
    <p:sldId id="300" r:id="rId22"/>
    <p:sldId id="301" r:id="rId23"/>
    <p:sldId id="302" r:id="rId24"/>
    <p:sldId id="295" r:id="rId25"/>
    <p:sldId id="289" r:id="rId26"/>
    <p:sldId id="294" r:id="rId27"/>
    <p:sldId id="293" r:id="rId28"/>
    <p:sldId id="298" r:id="rId29"/>
    <p:sldId id="291" r:id="rId30"/>
    <p:sldId id="299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49289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Lotyšsko  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Lettonie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Latvia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atvia.wav"/>
            </a:hlinkClick>
            <a:extLst>
              <a:ext uri="{FF2B5EF4-FFF2-40B4-BE49-F238E27FC236}">
                <a16:creationId xmlns:a16="http://schemas.microsoft.com/office/drawing/2014/main" id="{69F9136A-E3DB-457F-C3E7-E9F50F9807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733" y="756907"/>
            <a:ext cx="412902" cy="372021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3791C904-AB1F-B73D-668F-27256416A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B641956-4512-5DB1-41E6-5CFDE62B9B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79136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C18D838-AF0B-C488-747C-E9C9CD867BB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194339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atvi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Latv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9B696A1-88FA-E8BE-3D81-85DF071A83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51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Latvia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Lettonie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Lettland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Łotwa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Letonia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Letônia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Latvija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Letonya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Lettország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Λετονί</a:t>
            </a:r>
            <a:r>
              <a:rPr lang="cs-CZ" altLang="cs-CZ" sz="2000" b="1" dirty="0">
                <a:solidFill>
                  <a:srgbClr val="FF0000"/>
                </a:solidFill>
              </a:rPr>
              <a:t>α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E448D45-70B3-BE45-F530-9A507691A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FD6C7F9C-6942-FFE4-9D90-7859823E3A64}"/>
              </a:ext>
            </a:extLst>
          </p:cNvPr>
          <p:cNvSpPr/>
          <p:nvPr/>
        </p:nvSpPr>
        <p:spPr>
          <a:xfrm>
            <a:off x="695400" y="692696"/>
            <a:ext cx="1072919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Lotyšsko 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4D099A-BDD3-349D-1A5A-B7AAECD87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626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35EBF64-3687-494B-D5FE-0F2B3B357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1F0D82-839F-D184-B3B8-6F0F39C11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0C4AB092-55AB-FDFD-6EF5-19938B755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46C0B1-BBD9-7C87-9FCD-F124F4C10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1FB6385-CEED-8179-CEDD-3463269C5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657874-2BF4-3A03-6C97-1B408ECDC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00441E0-B006-81A3-0C4D-5C95DABDD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F2843A-C706-9C43-D96B-0EB42A3A2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63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9A17DD-FF9B-F6FE-0E9E-11C9BC6C7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749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F1048C-CAE4-536D-3B74-42DB4A43D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4711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1C8D75-04EA-ECAF-1177-EBBE3D770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864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D4BA2F-63B6-E507-1256-1F1D8944F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23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9359C3-F893-E2B8-B50B-02DCD0222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E892139-2B91-7287-5D9E-5C34135FB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69462"/>
            <a:ext cx="2736305" cy="48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47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81FFAC-FDF1-3E0C-53B3-7D410D408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066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D1C516-D020-DBE9-CED5-8D73EC560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019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0F249B-6873-01ED-F0AF-337D368C9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49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319712-7E51-4FEA-587E-8C7719CC9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76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ECF769-08E6-07BB-EF85-00042A1385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227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17335F-9791-C903-2BAC-BD8FA4C83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585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A5A880-1DBD-4F8F-9E16-94C1C9D4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49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60E0B7-B5AA-FD79-6414-B388EED56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7B28A3-54B1-8D88-52BF-CA6F2E49B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019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DA4C099-A5CA-7BC4-F6C1-34C83CD1FD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044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F4B09C-EBEB-EAC1-C477-49CCC42E5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492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53AF0B-F8FB-F35E-7D2C-CA458840C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B387503-F622-C2C8-6942-F009556D7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535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7024FE6-231E-1EBC-0816-EB66915E15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5604"/>
            <a:ext cx="10801200" cy="504310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54BD4CF-CB0F-99F9-2401-A784005388BA}"/>
              </a:ext>
            </a:extLst>
          </p:cNvPr>
          <p:cNvSpPr/>
          <p:nvPr/>
        </p:nvSpPr>
        <p:spPr>
          <a:xfrm>
            <a:off x="4347992" y="504430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DAD782B7-0747-D394-5D43-E50FF8515741}"/>
              </a:ext>
            </a:extLst>
          </p:cNvPr>
          <p:cNvSpPr/>
          <p:nvPr/>
        </p:nvSpPr>
        <p:spPr>
          <a:xfrm>
            <a:off x="668938" y="5016884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9DC3E5D1-8D47-4614-7BA3-33CBA94778FA}"/>
              </a:ext>
            </a:extLst>
          </p:cNvPr>
          <p:cNvSpPr/>
          <p:nvPr/>
        </p:nvSpPr>
        <p:spPr>
          <a:xfrm>
            <a:off x="9684460" y="501688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125B9283-C491-8FA7-D4CE-1A7CAC1FD358}"/>
              </a:ext>
            </a:extLst>
          </p:cNvPr>
          <p:cNvSpPr/>
          <p:nvPr/>
        </p:nvSpPr>
        <p:spPr>
          <a:xfrm>
            <a:off x="660078" y="76725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</TotalTime>
  <Words>75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2022-08-26T07:40:33Z</dcterms:modified>
</cp:coreProperties>
</file>