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81" r:id="rId6"/>
    <p:sldId id="311" r:id="rId7"/>
    <p:sldId id="278" r:id="rId8"/>
    <p:sldId id="285" r:id="rId9"/>
    <p:sldId id="288" r:id="rId10"/>
    <p:sldId id="287" r:id="rId11"/>
    <p:sldId id="308" r:id="rId12"/>
    <p:sldId id="307" r:id="rId13"/>
    <p:sldId id="306" r:id="rId14"/>
    <p:sldId id="305" r:id="rId15"/>
    <p:sldId id="302" r:id="rId16"/>
    <p:sldId id="304" r:id="rId17"/>
    <p:sldId id="301" r:id="rId18"/>
    <p:sldId id="303" r:id="rId19"/>
    <p:sldId id="299" r:id="rId20"/>
    <p:sldId id="300" r:id="rId21"/>
    <p:sldId id="298" r:id="rId22"/>
    <p:sldId id="297" r:id="rId23"/>
    <p:sldId id="296" r:id="rId24"/>
    <p:sldId id="295" r:id="rId25"/>
    <p:sldId id="289" r:id="rId26"/>
    <p:sldId id="294" r:id="rId27"/>
    <p:sldId id="310" r:id="rId28"/>
    <p:sldId id="293" r:id="rId29"/>
    <p:sldId id="291" r:id="rId30"/>
    <p:sldId id="309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Kuba  2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Cuba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46BBE0-B10C-9A87-C7AB-DA95448F75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8D648DD-7A9A-F25E-FB76-89FBE0F8A51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999656" y="126876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A0F8338A-D57E-8ABB-1619-758D82650A0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340292" y="242088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The tide is high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The tide is hig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C4E7DA-CE68-3173-992D-4942A4E0A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48680"/>
            <a:ext cx="10945215" cy="5832648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4A50EF87-FAA0-8B48-12F5-F46318D7BFFD}"/>
              </a:ext>
            </a:extLst>
          </p:cNvPr>
          <p:cNvSpPr/>
          <p:nvPr/>
        </p:nvSpPr>
        <p:spPr>
          <a:xfrm>
            <a:off x="839417" y="531524"/>
            <a:ext cx="10657182" cy="5849804"/>
          </a:xfrm>
          <a:prstGeom prst="rect">
            <a:avLst/>
          </a:prstGeom>
          <a:noFill/>
          <a:ln w="444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F1465210-CF02-60A7-E82F-962CFA622309}"/>
              </a:ext>
            </a:extLst>
          </p:cNvPr>
          <p:cNvSpPr/>
          <p:nvPr/>
        </p:nvSpPr>
        <p:spPr>
          <a:xfrm>
            <a:off x="119336" y="443345"/>
            <a:ext cx="720080" cy="60099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C6FC82E9-5605-808A-251D-3C182861A6AF}"/>
              </a:ext>
            </a:extLst>
          </p:cNvPr>
          <p:cNvSpPr/>
          <p:nvPr/>
        </p:nvSpPr>
        <p:spPr>
          <a:xfrm>
            <a:off x="839416" y="5475154"/>
            <a:ext cx="10657183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K U B A               </a:t>
            </a:r>
            <a:r>
              <a:rPr lang="cs-CZ" sz="5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    </a:t>
            </a: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               C U B A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608EA1BF-5F66-563E-070D-EFCF150AF09F}"/>
              </a:ext>
            </a:extLst>
          </p:cNvPr>
          <p:cNvSpPr/>
          <p:nvPr/>
        </p:nvSpPr>
        <p:spPr>
          <a:xfrm>
            <a:off x="4817857" y="5442184"/>
            <a:ext cx="2556285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2</a:t>
            </a:r>
            <a:endParaRPr lang="es-ES" sz="5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4BA445D-F55D-2764-DE24-FF878C81E5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4352" y="3731092"/>
            <a:ext cx="1536171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8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18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358F5153-970C-570A-B348-12EA0DB896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7D937F5-0EDE-DC2B-4D9B-2EC2E8E5B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B53A91-108F-745F-77A7-93327556B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603053"/>
            <a:ext cx="10801200" cy="577827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5967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3A49B0-1BCE-D7CA-584D-88CA2C876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A4C298-E4E6-686C-8D5D-21C0FB12D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563BB9-C306-E3DA-CE6D-BE55052FC1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30D9BF-09EE-93E4-3635-91D475688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3EF2CC-F314-F37F-7CA6-38A4728E7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494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1DE8F72-8750-5A4A-5F69-4FB7E265F6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9331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ED68A5-2427-AE7C-E728-EF111AE22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5742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C0F596-A4BA-F2A1-F5B6-17EFCDCBEC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2838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8B2626-D870-880D-B894-48F8D1240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9076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91F479-700A-BD69-136C-73778E19D5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4707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A47B3D-78E4-5957-1FF5-A23248ECC8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6447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94CC7F-2C28-53C0-1CA1-136B14E99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6744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2980F3-AF90-062C-9748-40AE2F721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0555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392186-729C-615F-2B49-B937805049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539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5D5DF9-1DB7-73FD-90CE-A5927C006A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347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BE00DC-7EC1-08B1-F1E4-14B5687991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9552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0ADB4B-5976-401E-160A-9B1F96655D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7825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51B30C-3239-8A99-A85B-662E424542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195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2416AD-9B02-076B-E750-746CDB92FD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035CCB-80D5-1472-0D45-B9AA0CDE91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8531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041B19-5AB1-D3CD-5FBE-0395705FD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38847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CB9AA3-EA97-AD0F-FAEF-C3C4947C54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453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72EE29-B2E2-AC60-98BE-FFF3746BE3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444078-A54E-5070-FDB3-7103C1078B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62787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49C9877-2A90-51B7-C901-DEE089D8D6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06" y="595592"/>
            <a:ext cx="10792994" cy="490420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0FA86DC-4066-7862-54E4-79B1A640C5A2}"/>
              </a:ext>
            </a:extLst>
          </p:cNvPr>
          <p:cNvSpPr/>
          <p:nvPr/>
        </p:nvSpPr>
        <p:spPr>
          <a:xfrm>
            <a:off x="4347992" y="5010698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3FA079EF-2E59-B16F-7FD4-AF563282F230}"/>
              </a:ext>
            </a:extLst>
          </p:cNvPr>
          <p:cNvSpPr/>
          <p:nvPr/>
        </p:nvSpPr>
        <p:spPr>
          <a:xfrm>
            <a:off x="695400" y="5003360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5F46866F-7116-4287-074F-5B100D9D0D51}"/>
              </a:ext>
            </a:extLst>
          </p:cNvPr>
          <p:cNvSpPr/>
          <p:nvPr/>
        </p:nvSpPr>
        <p:spPr>
          <a:xfrm>
            <a:off x="9649792" y="5028446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A1F69C7A-24BF-289A-64B1-1A812BDDB813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E05E0CEE-85B2-B634-112A-9FD21696FA1A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9396FA38-E218-32CE-B4D0-F881E63129DB}"/>
              </a:ext>
            </a:extLst>
          </p:cNvPr>
          <p:cNvSpPr/>
          <p:nvPr/>
        </p:nvSpPr>
        <p:spPr>
          <a:xfrm>
            <a:off x="4655840" y="621933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375</TotalTime>
  <Words>78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2022-08-23T16:18:35Z</dcterms:modified>
</cp:coreProperties>
</file>