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uqR3IBJ31folJNVDHw7Q==" hashData="tvSIbYn9N4RMlFK0vyaWhe8vht2erNqcx70O4coSRN8y3kPL67k7QUYseloYfLP/NQXFwocMmfWlKz52cqiE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4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20826-703A-E934-2EB8-B69938384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B1D6D8-8332-B518-00D6-41B2B978B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0C044-14CD-BE68-3917-F5D34262E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FCD9A3-5BB3-0293-9CA0-BB3F6985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60A026-BCD7-CF8A-6FB5-4D2A3DC81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06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5897-5BE3-E142-D3DC-31982D99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ADCBB-9A6D-CFA0-FAEE-A7A8427E5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BCCB93-4EB7-3D49-1F87-5E170291B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9490C9-8970-3BE1-4FAD-7F0D5F70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9E1F4-8289-9A5A-762C-321437A21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8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B2B5A-84A3-F726-592D-B7357F74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0CDFDA-0473-BC58-A5D0-34EE6EDA5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41DBDE-AB19-A8F1-61FF-3ADD0A868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3D8DD-4F8A-FDF8-3143-333554E9F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B9E665-4E97-D379-88DF-E04445AA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4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EB7A6-5370-5176-FB44-F14F00E8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C82A4D-0B4E-7C05-B303-67DE222BF4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E13917-42F7-634F-DC26-F51D89D2A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541A64-8F22-C1CC-D9C8-3D550D33B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DE98EA-1D93-D769-2326-55894D27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6ADDAD-E7E9-6001-A570-9A306BEAD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43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D3F1B-C6D7-9919-21CF-DE840AD46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CABE81-72C9-E754-C169-EF0DCC382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61332D-1546-5ECF-33FA-BBB35BA13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86209B-9BC8-1756-7762-7C620E80D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FE4B97-2B03-4AB1-5669-C74C9196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126105-433D-9D3A-F499-72EBC78B1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216F43-8747-2EC2-3BE7-6E78971A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59B93F-C556-C909-6FF6-09BB633B5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36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25F9D-8E64-5924-C1B1-593093FC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BED16C7-8E3A-9AB8-1F1F-AFB4E7D00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CEE484-4352-383D-AF3C-5666614F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03F3A8-9F54-EB72-7E51-A89149968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85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1C0236-2C5B-B2E9-2035-7C0DD3233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7BD648-E46A-F663-B1F3-7F6222DC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E9823A-C30F-0E7F-4CE8-078809F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77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AF348-54D9-F475-6DB2-C41895F56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A95EDE-F6A1-B526-E8A5-9ADF75027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362571-450E-5D8C-0243-9B3B9B141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790B75-63BF-C82A-5D24-8B2F8929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D6A3CB-B99F-9E48-C538-412A6E69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CB75E-D08E-C56A-B08F-486351B9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06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5A13B-9503-FAE5-6CA4-375B67E4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3EDA0B-ABB8-A8FA-2EAC-33EE7415B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0CF1B8-2E54-67A3-201F-34498648C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755008-0014-D947-73EB-8BDB01509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9D21D-6FE3-9985-4DD0-350B67023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C33E39-6092-B37D-3671-2ADF4938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40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9357D-ABF4-CDA5-1A8D-8397A6202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EF6E7E-2775-08DA-5B34-5EA24E516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FA720F-519E-5D60-97A3-2706AE83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56A3A-559C-6F7E-23D8-D89D4115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3E56F-AB8A-812C-2AAA-DF751A8E9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579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F256B8-52A5-2F0F-1F44-12FE188C3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BF1220-3A04-B06D-A732-E4A95887C8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7B2C2F-2CF5-BDE3-9B89-C084F7F3E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8B6D6-A5CD-B132-DD40-9AE964C5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06AB6-5D8A-E745-BDB8-4AE78A97A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4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5760F97-DF0C-D1E2-A22A-1F48768C1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5CC6DA-EA84-A1F4-BD45-D52D61E97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7C58B8-2537-BA00-CA4E-E82554F31A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CDC63-3A28-4814-8A62-BF41401C2825}" type="datetimeFigureOut">
              <a:rPr lang="fr-FR" smtClean="0"/>
              <a:t>21/08/2022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63A338-3863-B4B6-EB15-AAACA6873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8A63F7-D83D-8C0B-7E98-708A28DF0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8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7513FE3D-0F4E-5B17-E044-E361EEA8D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26" y="481263"/>
            <a:ext cx="9169446" cy="5919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37EE15-DFF5-CD65-D4B4-D0C0898C1DB6}"/>
              </a:ext>
            </a:extLst>
          </p:cNvPr>
          <p:cNvSpPr txBox="1"/>
          <p:nvPr/>
        </p:nvSpPr>
        <p:spPr>
          <a:xfrm>
            <a:off x="9548649" y="2238704"/>
            <a:ext cx="26433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Lorient Vous Propose La Commune De Bénodet </a:t>
            </a:r>
          </a:p>
        </p:txBody>
      </p:sp>
    </p:spTree>
    <p:extLst>
      <p:ext uri="{BB962C8B-B14F-4D97-AF65-F5344CB8AC3E}">
        <p14:creationId xmlns:p14="http://schemas.microsoft.com/office/powerpoint/2010/main" val="73351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  <p:sndAc>
          <p:stSnd loop="1">
            <p:snd r:embed="rId2" name="videoplayback.wav"/>
          </p:stSnd>
        </p:sndAc>
      </p:transition>
    </mc:Choice>
    <mc:Fallback>
      <p:transition spd="slow" advClick="0" advTm="16000">
        <p:wheel spokes="1"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B6AAE0-61A0-169B-B15E-EBBDF8FC7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Bénodet (prononcé [</a:t>
            </a:r>
            <a:r>
              <a:rPr lang="fr-FR" sz="3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benɔdε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aujourd'hui, [</a:t>
            </a:r>
            <a:r>
              <a:rPr lang="fr-FR" sz="3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benodεt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jusqu'aux années 1950) est une commune française située dans le sud du département du Finistère, en région Bretagne. C'est une station balnéaire classée. La commune se dénommait </a:t>
            </a:r>
            <a:r>
              <a:rPr lang="fr-FR" sz="3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Perguet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jusqu'en 1878. Ses habitants s'appellent les </a:t>
            </a:r>
            <a:r>
              <a:rPr lang="fr-FR" sz="3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Bénodétois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Le slogan de la ville est « Bénodet, la station balnéaire 5 étoiles ! » auquel s'est récemment ajouté « La station cinq étoiles ». Bénodet fait désormais partie de la « Riviera bretonne », nouvelle appellation touristique réunissant, outre Bénodet, Fouesnant et La Forêt-Fouesnant.</a:t>
            </a:r>
          </a:p>
        </p:txBody>
      </p:sp>
    </p:spTree>
    <p:extLst>
      <p:ext uri="{BB962C8B-B14F-4D97-AF65-F5344CB8AC3E}">
        <p14:creationId xmlns:p14="http://schemas.microsoft.com/office/powerpoint/2010/main" val="411346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C1D7AF-B5FA-217B-323F-1CFFD1D22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152" y="504496"/>
            <a:ext cx="10972800" cy="584900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206B67-D626-C5D9-5557-1580AA0DBB5C}"/>
              </a:ext>
            </a:extLst>
          </p:cNvPr>
          <p:cNvSpPr txBox="1"/>
          <p:nvPr/>
        </p:nvSpPr>
        <p:spPr>
          <a:xfrm>
            <a:off x="4035972" y="104386"/>
            <a:ext cx="605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Port de Bénodet vu de Sainte Marine</a:t>
            </a:r>
          </a:p>
        </p:txBody>
      </p:sp>
    </p:spTree>
    <p:extLst>
      <p:ext uri="{BB962C8B-B14F-4D97-AF65-F5344CB8AC3E}">
        <p14:creationId xmlns:p14="http://schemas.microsoft.com/office/powerpoint/2010/main" val="367384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extérieur, arbre, bateau&#10;&#10;Description générée automatiquement">
            <a:extLst>
              <a:ext uri="{FF2B5EF4-FFF2-40B4-BE49-F238E27FC236}">
                <a16:creationId xmlns:a16="http://schemas.microsoft.com/office/drawing/2014/main" id="{BDB22656-49F3-751F-1D71-0F9BFF100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2262" y="498764"/>
            <a:ext cx="11255433" cy="590203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C793A1-D4C2-D42B-20E2-F3EE0E9119B4}"/>
              </a:ext>
            </a:extLst>
          </p:cNvPr>
          <p:cNvSpPr txBox="1"/>
          <p:nvPr/>
        </p:nvSpPr>
        <p:spPr>
          <a:xfrm>
            <a:off x="1433324" y="57090"/>
            <a:ext cx="10326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L’Anse De  </a:t>
            </a:r>
            <a:r>
              <a:rPr lang="fr-FR" sz="2000" b="1" i="1" dirty="0" err="1">
                <a:solidFill>
                  <a:schemeClr val="bg1"/>
                </a:solidFill>
              </a:rPr>
              <a:t>Penfoul</a:t>
            </a:r>
            <a:r>
              <a:rPr lang="fr-FR" sz="2000" b="1" i="1" dirty="0">
                <a:solidFill>
                  <a:schemeClr val="bg1"/>
                </a:solidFill>
              </a:rPr>
              <a:t>  entre Clohars – Fouesnant  et Bénodet vue  du Pont  De Cornouaille</a:t>
            </a:r>
          </a:p>
        </p:txBody>
      </p:sp>
    </p:spTree>
    <p:extLst>
      <p:ext uri="{BB962C8B-B14F-4D97-AF65-F5344CB8AC3E}">
        <p14:creationId xmlns:p14="http://schemas.microsoft.com/office/powerpoint/2010/main" val="60524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nature&#10;&#10;Description générée automatiquement">
            <a:extLst>
              <a:ext uri="{FF2B5EF4-FFF2-40B4-BE49-F238E27FC236}">
                <a16:creationId xmlns:a16="http://schemas.microsoft.com/office/drawing/2014/main" id="{8D8B7ABC-F5C4-A61C-44A0-0137AB744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13" y="432262"/>
            <a:ext cx="11238807" cy="601841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F64AAF-E657-9D64-501E-B0327511D350}"/>
              </a:ext>
            </a:extLst>
          </p:cNvPr>
          <p:cNvSpPr txBox="1"/>
          <p:nvPr/>
        </p:nvSpPr>
        <p:spPr>
          <a:xfrm>
            <a:off x="3578772" y="32152"/>
            <a:ext cx="6385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Bénodet et l’Odet  vue du Pont  de Cornouaille</a:t>
            </a:r>
          </a:p>
        </p:txBody>
      </p:sp>
    </p:spTree>
    <p:extLst>
      <p:ext uri="{BB962C8B-B14F-4D97-AF65-F5344CB8AC3E}">
        <p14:creationId xmlns:p14="http://schemas.microsoft.com/office/powerpoint/2010/main" val="301287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plage&#10;&#10;Description générée automatiquement">
            <a:extLst>
              <a:ext uri="{FF2B5EF4-FFF2-40B4-BE49-F238E27FC236}">
                <a16:creationId xmlns:a16="http://schemas.microsoft.com/office/drawing/2014/main" id="{78FBF51B-81DD-6356-4951-67435BC98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1" y="597418"/>
            <a:ext cx="10873047" cy="590203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907550-51FF-DD94-3E93-B00B25D7A497}"/>
              </a:ext>
            </a:extLst>
          </p:cNvPr>
          <p:cNvSpPr txBox="1"/>
          <p:nvPr/>
        </p:nvSpPr>
        <p:spPr>
          <a:xfrm>
            <a:off x="3862552" y="145115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Baie De Bénodet depuis la Promenade </a:t>
            </a:r>
          </a:p>
        </p:txBody>
      </p:sp>
    </p:spTree>
    <p:extLst>
      <p:ext uri="{BB962C8B-B14F-4D97-AF65-F5344CB8AC3E}">
        <p14:creationId xmlns:p14="http://schemas.microsoft.com/office/powerpoint/2010/main" val="208099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arbre, extérieur, bâtiment&#10;&#10;Description générée automatiquement">
            <a:extLst>
              <a:ext uri="{FF2B5EF4-FFF2-40B4-BE49-F238E27FC236}">
                <a16:creationId xmlns:a16="http://schemas.microsoft.com/office/drawing/2014/main" id="{7DB95493-8527-F55F-CDDC-E5C1A972C6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8393" y="609600"/>
            <a:ext cx="10821712" cy="5598696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DD9D18-72D0-D685-BEFD-8AB7C119C151}"/>
              </a:ext>
            </a:extLst>
          </p:cNvPr>
          <p:cNvSpPr txBox="1"/>
          <p:nvPr/>
        </p:nvSpPr>
        <p:spPr>
          <a:xfrm>
            <a:off x="4035973" y="195159"/>
            <a:ext cx="6936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Menhir  de </a:t>
            </a:r>
            <a:r>
              <a:rPr lang="fr-FR" sz="2000" b="1" i="1" dirty="0" err="1"/>
              <a:t>Poulquer</a:t>
            </a:r>
            <a:r>
              <a:rPr lang="fr-FR" sz="2000" b="1" i="1" dirty="0"/>
              <a:t> à Bénodet</a:t>
            </a:r>
          </a:p>
        </p:txBody>
      </p:sp>
    </p:spTree>
    <p:extLst>
      <p:ext uri="{BB962C8B-B14F-4D97-AF65-F5344CB8AC3E}">
        <p14:creationId xmlns:p14="http://schemas.microsoft.com/office/powerpoint/2010/main" val="23555186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, nature&#10;&#10;Description générée automatiquement">
            <a:extLst>
              <a:ext uri="{FF2B5EF4-FFF2-40B4-BE49-F238E27FC236}">
                <a16:creationId xmlns:a16="http://schemas.microsoft.com/office/drawing/2014/main" id="{1275579E-722A-0C7D-99FE-7B031E86F6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698269" y="635923"/>
            <a:ext cx="10723418" cy="5586154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57F879-9333-2DCA-7A7D-8F1A64056B43}"/>
              </a:ext>
            </a:extLst>
          </p:cNvPr>
          <p:cNvSpPr txBox="1"/>
          <p:nvPr/>
        </p:nvSpPr>
        <p:spPr>
          <a:xfrm>
            <a:off x="4863232" y="235813"/>
            <a:ext cx="65584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Pont De Cornouaille</a:t>
            </a:r>
          </a:p>
        </p:txBody>
      </p:sp>
    </p:spTree>
    <p:extLst>
      <p:ext uri="{BB962C8B-B14F-4D97-AF65-F5344CB8AC3E}">
        <p14:creationId xmlns:p14="http://schemas.microsoft.com/office/powerpoint/2010/main" val="1872323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pierre&#10;&#10;Description générée automatiquement">
            <a:extLst>
              <a:ext uri="{FF2B5EF4-FFF2-40B4-BE49-F238E27FC236}">
                <a16:creationId xmlns:a16="http://schemas.microsoft.com/office/drawing/2014/main" id="{469D9F14-6200-8B89-895B-F8D674604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519" y="569422"/>
            <a:ext cx="8953667" cy="571915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2DA49A-F211-731F-0C64-05741B0DE61D}"/>
              </a:ext>
            </a:extLst>
          </p:cNvPr>
          <p:cNvSpPr txBox="1"/>
          <p:nvPr/>
        </p:nvSpPr>
        <p:spPr>
          <a:xfrm>
            <a:off x="9632731" y="4367048"/>
            <a:ext cx="2559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Bénodet  Le monument Aux Morts</a:t>
            </a:r>
          </a:p>
        </p:txBody>
      </p:sp>
    </p:spTree>
    <p:extLst>
      <p:ext uri="{BB962C8B-B14F-4D97-AF65-F5344CB8AC3E}">
        <p14:creationId xmlns:p14="http://schemas.microsoft.com/office/powerpoint/2010/main" val="27209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tériau de construction, pierre&#10;&#10;Description générée automatiquement">
            <a:extLst>
              <a:ext uri="{FF2B5EF4-FFF2-40B4-BE49-F238E27FC236}">
                <a16:creationId xmlns:a16="http://schemas.microsoft.com/office/drawing/2014/main" id="{8EBB40F7-2EA4-F858-F6EF-1DB3CC749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021" y="571500"/>
            <a:ext cx="10573789" cy="58293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6AD05B-E202-FDAE-4B35-C4BE78A8680F}"/>
              </a:ext>
            </a:extLst>
          </p:cNvPr>
          <p:cNvSpPr txBox="1"/>
          <p:nvPr/>
        </p:nvSpPr>
        <p:spPr>
          <a:xfrm>
            <a:off x="268014" y="57090"/>
            <a:ext cx="124547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Tombes Des Deux  Aviateurs Anglais dont l’avion a été abattu  le 4 juillet 1944 dans le cimetière  de Bénodet</a:t>
            </a:r>
          </a:p>
        </p:txBody>
      </p:sp>
    </p:spTree>
    <p:extLst>
      <p:ext uri="{BB962C8B-B14F-4D97-AF65-F5344CB8AC3E}">
        <p14:creationId xmlns:p14="http://schemas.microsoft.com/office/powerpoint/2010/main" val="146716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4710F4E4-70A5-A9C6-A377-AE7D2ED5C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145" y="571500"/>
            <a:ext cx="10706793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BBF4C4-BFD7-F09E-0E28-A6FB67FBFFA0}"/>
              </a:ext>
            </a:extLst>
          </p:cNvPr>
          <p:cNvSpPr txBox="1"/>
          <p:nvPr/>
        </p:nvSpPr>
        <p:spPr>
          <a:xfrm>
            <a:off x="882870" y="171390"/>
            <a:ext cx="1150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À La mémoire de  René Gouyen mort pour la </a:t>
            </a:r>
            <a:r>
              <a:rPr lang="fr-FR" sz="2000" b="1" dirty="0" err="1">
                <a:solidFill>
                  <a:schemeClr val="bg1"/>
                </a:solidFill>
              </a:rPr>
              <a:t>Francependant</a:t>
            </a:r>
            <a:r>
              <a:rPr lang="fr-FR" sz="2000" b="1" dirty="0">
                <a:solidFill>
                  <a:schemeClr val="bg1"/>
                </a:solidFill>
              </a:rPr>
              <a:t> la guerre d’Indochine  en février 1948</a:t>
            </a:r>
          </a:p>
        </p:txBody>
      </p:sp>
    </p:spTree>
    <p:extLst>
      <p:ext uri="{BB962C8B-B14F-4D97-AF65-F5344CB8AC3E}">
        <p14:creationId xmlns:p14="http://schemas.microsoft.com/office/powerpoint/2010/main" val="69379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plage&#10;&#10;Description générée automatiquement">
            <a:extLst>
              <a:ext uri="{FF2B5EF4-FFF2-40B4-BE49-F238E27FC236}">
                <a16:creationId xmlns:a16="http://schemas.microsoft.com/office/drawing/2014/main" id="{5F76F468-377E-F9FD-CF49-C5514EBE8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149" y="600075"/>
            <a:ext cx="10440785" cy="565785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6FBB27-2D96-5E3D-85C2-A1DD8FB14AB7}"/>
              </a:ext>
            </a:extLst>
          </p:cNvPr>
          <p:cNvSpPr txBox="1"/>
          <p:nvPr/>
        </p:nvSpPr>
        <p:spPr>
          <a:xfrm>
            <a:off x="4603531" y="199965"/>
            <a:ext cx="851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Plage Du </a:t>
            </a:r>
            <a:r>
              <a:rPr lang="fr-FR" sz="2000" b="1" i="1" dirty="0" err="1">
                <a:solidFill>
                  <a:schemeClr val="bg1"/>
                </a:solidFill>
              </a:rPr>
              <a:t>Trez</a:t>
            </a:r>
            <a:r>
              <a:rPr lang="fr-FR" sz="2000" b="1" i="1" dirty="0">
                <a:solidFill>
                  <a:schemeClr val="bg1"/>
                </a:solidFill>
              </a:rPr>
              <a:t> en plein hiver</a:t>
            </a:r>
          </a:p>
        </p:txBody>
      </p:sp>
    </p:spTree>
    <p:extLst>
      <p:ext uri="{BB962C8B-B14F-4D97-AF65-F5344CB8AC3E}">
        <p14:creationId xmlns:p14="http://schemas.microsoft.com/office/powerpoint/2010/main" val="410703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eau, bateau&#10;&#10;Description générée automatiquement">
            <a:extLst>
              <a:ext uri="{FF2B5EF4-FFF2-40B4-BE49-F238E27FC236}">
                <a16:creationId xmlns:a16="http://schemas.microsoft.com/office/drawing/2014/main" id="{0E5CD731-97AA-3289-18DC-3912E5035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142" y="598516"/>
            <a:ext cx="10956174" cy="556952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6E6771-F68E-0BFA-BC77-AB41E4D68FB1}"/>
              </a:ext>
            </a:extLst>
          </p:cNvPr>
          <p:cNvSpPr txBox="1"/>
          <p:nvPr/>
        </p:nvSpPr>
        <p:spPr>
          <a:xfrm>
            <a:off x="4398005" y="198406"/>
            <a:ext cx="7173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Plage Et Le Phare du Coq</a:t>
            </a:r>
          </a:p>
        </p:txBody>
      </p:sp>
    </p:spTree>
    <p:extLst>
      <p:ext uri="{BB962C8B-B14F-4D97-AF65-F5344CB8AC3E}">
        <p14:creationId xmlns:p14="http://schemas.microsoft.com/office/powerpoint/2010/main" val="154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D14B7DEE-749F-7493-D35A-C8C24A503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18" y="565265"/>
            <a:ext cx="10889674" cy="570253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BBD14C-2BF1-D044-AC72-967259C5F06C}"/>
              </a:ext>
            </a:extLst>
          </p:cNvPr>
          <p:cNvSpPr txBox="1"/>
          <p:nvPr/>
        </p:nvSpPr>
        <p:spPr>
          <a:xfrm>
            <a:off x="4887310" y="165155"/>
            <a:ext cx="7047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Feu Du Coq &lt; Bénodet &gt;</a:t>
            </a:r>
          </a:p>
        </p:txBody>
      </p:sp>
    </p:spTree>
    <p:extLst>
      <p:ext uri="{BB962C8B-B14F-4D97-AF65-F5344CB8AC3E}">
        <p14:creationId xmlns:p14="http://schemas.microsoft.com/office/powerpoint/2010/main" val="240846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ge, nature, rive&#10;&#10;Description générée automatiquement">
            <a:extLst>
              <a:ext uri="{FF2B5EF4-FFF2-40B4-BE49-F238E27FC236}">
                <a16:creationId xmlns:a16="http://schemas.microsoft.com/office/drawing/2014/main" id="{5A2EE766-9C17-ABC4-2EA0-BC32A47483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5142" y="615142"/>
            <a:ext cx="10889674" cy="5619404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A6EBBA-22D6-21F8-C8D8-D324B0AB2C37}"/>
              </a:ext>
            </a:extLst>
          </p:cNvPr>
          <p:cNvSpPr txBox="1"/>
          <p:nvPr/>
        </p:nvSpPr>
        <p:spPr>
          <a:xfrm>
            <a:off x="3484179" y="215032"/>
            <a:ext cx="7189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La Mer Blanche  à Bénodet à Gauche  : Le Letty</a:t>
            </a:r>
          </a:p>
        </p:txBody>
      </p:sp>
    </p:spTree>
    <p:extLst>
      <p:ext uri="{BB962C8B-B14F-4D97-AF65-F5344CB8AC3E}">
        <p14:creationId xmlns:p14="http://schemas.microsoft.com/office/powerpoint/2010/main" val="26588468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5D8CBA98-33B6-4ED5-9547-ADB6E4EB3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93" y="571500"/>
            <a:ext cx="10889672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0C8A1-B2C0-F1BC-E01C-3E9F4AD12CFA}"/>
              </a:ext>
            </a:extLst>
          </p:cNvPr>
          <p:cNvSpPr txBox="1"/>
          <p:nvPr/>
        </p:nvSpPr>
        <p:spPr>
          <a:xfrm>
            <a:off x="5186856" y="171390"/>
            <a:ext cx="613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Grand Phare</a:t>
            </a:r>
          </a:p>
        </p:txBody>
      </p:sp>
    </p:spTree>
    <p:extLst>
      <p:ext uri="{BB962C8B-B14F-4D97-AF65-F5344CB8AC3E}">
        <p14:creationId xmlns:p14="http://schemas.microsoft.com/office/powerpoint/2010/main" val="334835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fleur, plante&#10;&#10;Description générée automatiquement">
            <a:extLst>
              <a:ext uri="{FF2B5EF4-FFF2-40B4-BE49-F238E27FC236}">
                <a16:creationId xmlns:a16="http://schemas.microsoft.com/office/drawing/2014/main" id="{4D8B6420-060A-68F4-DEE8-A69EFDB1A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095" y="364228"/>
            <a:ext cx="8005010" cy="612954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D014AF-B605-4D56-5FB4-AB3BBAA49262}"/>
              </a:ext>
            </a:extLst>
          </p:cNvPr>
          <p:cNvSpPr txBox="1"/>
          <p:nvPr/>
        </p:nvSpPr>
        <p:spPr>
          <a:xfrm>
            <a:off x="8595360" y="3906982"/>
            <a:ext cx="3308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Villas Menez Frost en 2011</a:t>
            </a:r>
          </a:p>
        </p:txBody>
      </p:sp>
    </p:spTree>
    <p:extLst>
      <p:ext uri="{BB962C8B-B14F-4D97-AF65-F5344CB8AC3E}">
        <p14:creationId xmlns:p14="http://schemas.microsoft.com/office/powerpoint/2010/main" val="104517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extérieur, maison&#10;&#10;Description générée automatiquement">
            <a:extLst>
              <a:ext uri="{FF2B5EF4-FFF2-40B4-BE49-F238E27FC236}">
                <a16:creationId xmlns:a16="http://schemas.microsoft.com/office/drawing/2014/main" id="{8334F90F-5205-F3AD-C8E5-4935E6AA7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895" y="598516"/>
            <a:ext cx="8379229" cy="576903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B1B949-6022-02A3-C350-3527D4741C1E}"/>
              </a:ext>
            </a:extLst>
          </p:cNvPr>
          <p:cNvSpPr txBox="1"/>
          <p:nvPr/>
        </p:nvSpPr>
        <p:spPr>
          <a:xfrm>
            <a:off x="9443258" y="5054138"/>
            <a:ext cx="2626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Minaret En2011</a:t>
            </a:r>
          </a:p>
        </p:txBody>
      </p:sp>
    </p:spTree>
    <p:extLst>
      <p:ext uri="{BB962C8B-B14F-4D97-AF65-F5344CB8AC3E}">
        <p14:creationId xmlns:p14="http://schemas.microsoft.com/office/powerpoint/2010/main" val="313077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bâtiment&#10;&#10;Description générée automatiquement">
            <a:extLst>
              <a:ext uri="{FF2B5EF4-FFF2-40B4-BE49-F238E27FC236}">
                <a16:creationId xmlns:a16="http://schemas.microsoft.com/office/drawing/2014/main" id="{0CE072B6-4A5A-0D8B-F301-52983C621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767" y="581891"/>
            <a:ext cx="10922924" cy="580228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F157A5-FA69-DAE1-70E7-18DC160CF06D}"/>
              </a:ext>
            </a:extLst>
          </p:cNvPr>
          <p:cNvSpPr txBox="1"/>
          <p:nvPr/>
        </p:nvSpPr>
        <p:spPr>
          <a:xfrm>
            <a:off x="5586153" y="91440"/>
            <a:ext cx="7082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Feu Du Coq</a:t>
            </a:r>
          </a:p>
        </p:txBody>
      </p:sp>
    </p:spTree>
    <p:extLst>
      <p:ext uri="{BB962C8B-B14F-4D97-AF65-F5344CB8AC3E}">
        <p14:creationId xmlns:p14="http://schemas.microsoft.com/office/powerpoint/2010/main" val="1307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iel&#10;&#10;Description générée automatiquement">
            <a:extLst>
              <a:ext uri="{FF2B5EF4-FFF2-40B4-BE49-F238E27FC236}">
                <a16:creationId xmlns:a16="http://schemas.microsoft.com/office/drawing/2014/main" id="{48092369-DE5C-FD91-3911-B348BAB78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" y="532014"/>
            <a:ext cx="10673541" cy="585216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E6C97E-3DEA-CB7D-EEA4-1974F6370057}"/>
              </a:ext>
            </a:extLst>
          </p:cNvPr>
          <p:cNvSpPr txBox="1"/>
          <p:nvPr/>
        </p:nvSpPr>
        <p:spPr>
          <a:xfrm>
            <a:off x="5087389" y="73715"/>
            <a:ext cx="68829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L’Entrée Du Clos</a:t>
            </a:r>
          </a:p>
        </p:txBody>
      </p:sp>
    </p:spTree>
    <p:extLst>
      <p:ext uri="{BB962C8B-B14F-4D97-AF65-F5344CB8AC3E}">
        <p14:creationId xmlns:p14="http://schemas.microsoft.com/office/powerpoint/2010/main" val="166067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brique, extérieur&#10;&#10;Description générée automatiquement">
            <a:extLst>
              <a:ext uri="{FF2B5EF4-FFF2-40B4-BE49-F238E27FC236}">
                <a16:creationId xmlns:a16="http://schemas.microsoft.com/office/drawing/2014/main" id="{068C29C5-5854-5411-C928-62DEDA9238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63" y="356936"/>
            <a:ext cx="6661683" cy="614412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7A3E75-EC0A-89AA-521D-4906842ECF11}"/>
              </a:ext>
            </a:extLst>
          </p:cNvPr>
          <p:cNvSpPr txBox="1"/>
          <p:nvPr/>
        </p:nvSpPr>
        <p:spPr>
          <a:xfrm>
            <a:off x="7457090" y="4824248"/>
            <a:ext cx="438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Chapelle saint Brigitte  de </a:t>
            </a:r>
            <a:r>
              <a:rPr lang="fr-FR" sz="2000" b="1" i="1" dirty="0" err="1">
                <a:solidFill>
                  <a:schemeClr val="bg1"/>
                </a:solidFill>
              </a:rPr>
              <a:t>Perguet</a:t>
            </a:r>
            <a:r>
              <a:rPr lang="fr-FR" sz="2000" b="1" i="1" dirty="0">
                <a:solidFill>
                  <a:schemeClr val="bg1"/>
                </a:solidFill>
              </a:rPr>
              <a:t>  en Bénodet &lt; 29 &gt; Pinacle et  Sculpture du Porche Sud</a:t>
            </a:r>
          </a:p>
        </p:txBody>
      </p:sp>
    </p:spTree>
    <p:extLst>
      <p:ext uri="{BB962C8B-B14F-4D97-AF65-F5344CB8AC3E}">
        <p14:creationId xmlns:p14="http://schemas.microsoft.com/office/powerpoint/2010/main" val="408253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maison&#10;&#10;Description générée automatiquement">
            <a:extLst>
              <a:ext uri="{FF2B5EF4-FFF2-40B4-BE49-F238E27FC236}">
                <a16:creationId xmlns:a16="http://schemas.microsoft.com/office/drawing/2014/main" id="{A56E84C8-CAB6-A22B-C131-4E0E5F0C1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268" y="548640"/>
            <a:ext cx="10706793" cy="575240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80C10-A1DE-8BA9-1A73-5AE169022323}"/>
              </a:ext>
            </a:extLst>
          </p:cNvPr>
          <p:cNvSpPr txBox="1"/>
          <p:nvPr/>
        </p:nvSpPr>
        <p:spPr>
          <a:xfrm>
            <a:off x="5250587" y="156843"/>
            <a:ext cx="6243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Chapelle</a:t>
            </a:r>
          </a:p>
        </p:txBody>
      </p:sp>
    </p:spTree>
    <p:extLst>
      <p:ext uri="{BB962C8B-B14F-4D97-AF65-F5344CB8AC3E}">
        <p14:creationId xmlns:p14="http://schemas.microsoft.com/office/powerpoint/2010/main" val="156766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plante&#10;&#10;Description générée automatiquement">
            <a:extLst>
              <a:ext uri="{FF2B5EF4-FFF2-40B4-BE49-F238E27FC236}">
                <a16:creationId xmlns:a16="http://schemas.microsoft.com/office/drawing/2014/main" id="{443BFA0A-3B1B-D1DC-0776-2BFB5C15D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883" y="361603"/>
            <a:ext cx="7745725" cy="613479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F22BE3-13FD-CF70-F3D4-BE7755B7C0DD}"/>
              </a:ext>
            </a:extLst>
          </p:cNvPr>
          <p:cNvSpPr txBox="1"/>
          <p:nvPr/>
        </p:nvSpPr>
        <p:spPr>
          <a:xfrm>
            <a:off x="8533828" y="5186855"/>
            <a:ext cx="33422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Calvaire</a:t>
            </a:r>
          </a:p>
        </p:txBody>
      </p:sp>
    </p:spTree>
    <p:extLst>
      <p:ext uri="{BB962C8B-B14F-4D97-AF65-F5344CB8AC3E}">
        <p14:creationId xmlns:p14="http://schemas.microsoft.com/office/powerpoint/2010/main" val="415717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parc&#10;&#10;Description générée automatiquement">
            <a:extLst>
              <a:ext uri="{FF2B5EF4-FFF2-40B4-BE49-F238E27FC236}">
                <a16:creationId xmlns:a16="http://schemas.microsoft.com/office/drawing/2014/main" id="{972DAE27-9B0F-031A-1726-CDFE1A86D7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19" y="315884"/>
            <a:ext cx="6833062" cy="623454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55FE29-F425-3EBA-F3AD-00914E995CBD}"/>
              </a:ext>
            </a:extLst>
          </p:cNvPr>
          <p:cNvSpPr txBox="1"/>
          <p:nvPr/>
        </p:nvSpPr>
        <p:spPr>
          <a:xfrm>
            <a:off x="7677807" y="4335517"/>
            <a:ext cx="4514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</a:rPr>
              <a:t>Calvaire de La Chapelle saint Brigitte  de </a:t>
            </a:r>
            <a:r>
              <a:rPr lang="fr-FR" sz="2000" i="1" dirty="0" err="1">
                <a:solidFill>
                  <a:schemeClr val="bg1"/>
                </a:solidFill>
              </a:rPr>
              <a:t>Perguet</a:t>
            </a:r>
            <a:r>
              <a:rPr lang="fr-FR" sz="2000" i="1" dirty="0">
                <a:solidFill>
                  <a:schemeClr val="bg1"/>
                </a:solidFill>
              </a:rPr>
              <a:t>  &lt; Face  Arrière &gt;</a:t>
            </a:r>
          </a:p>
        </p:txBody>
      </p:sp>
    </p:spTree>
    <p:extLst>
      <p:ext uri="{BB962C8B-B14F-4D97-AF65-F5344CB8AC3E}">
        <p14:creationId xmlns:p14="http://schemas.microsoft.com/office/powerpoint/2010/main" val="315538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pièce, intérieur, pierre&#10;&#10;Description générée automatiquement">
            <a:extLst>
              <a:ext uri="{FF2B5EF4-FFF2-40B4-BE49-F238E27FC236}">
                <a16:creationId xmlns:a16="http://schemas.microsoft.com/office/drawing/2014/main" id="{9E9C65F3-F03C-835A-5DB8-1231BC2FE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  <a:ln w="184150" cmpd="tri">
            <a:solidFill>
              <a:srgbClr val="FF0000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matériau de construction, pierre&#10;&#10;Description générée automatiquement">
            <a:extLst>
              <a:ext uri="{FF2B5EF4-FFF2-40B4-BE49-F238E27FC236}">
                <a16:creationId xmlns:a16="http://schemas.microsoft.com/office/drawing/2014/main" id="{DCD6F2A2-CED4-C1AA-1856-67ED9D342F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65100" cmpd="tri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29CD13-9CB3-2068-9541-7F4889E26634}"/>
              </a:ext>
            </a:extLst>
          </p:cNvPr>
          <p:cNvSpPr txBox="1"/>
          <p:nvPr/>
        </p:nvSpPr>
        <p:spPr>
          <a:xfrm>
            <a:off x="181887" y="79950"/>
            <a:ext cx="10452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1/ chapelle  Sainte Brigitte de </a:t>
            </a:r>
            <a:r>
              <a:rPr lang="fr-FR" sz="2000" b="1" i="1" dirty="0" err="1">
                <a:solidFill>
                  <a:schemeClr val="bg1"/>
                </a:solidFill>
              </a:rPr>
              <a:t>Perguet</a:t>
            </a:r>
            <a:r>
              <a:rPr lang="fr-FR" sz="2000" b="1" i="1" dirty="0">
                <a:solidFill>
                  <a:schemeClr val="bg1"/>
                </a:solidFill>
              </a:rPr>
              <a:t> en Bénodet  Base de Colonne  de la Costale Sud de la nef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BD9E349-CCD6-F213-A6E1-E3458AF3134A}"/>
              </a:ext>
            </a:extLst>
          </p:cNvPr>
          <p:cNvSpPr txBox="1"/>
          <p:nvPr/>
        </p:nvSpPr>
        <p:spPr>
          <a:xfrm>
            <a:off x="8331825" y="6339539"/>
            <a:ext cx="370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2/ Intérieur</a:t>
            </a:r>
          </a:p>
        </p:txBody>
      </p:sp>
    </p:spTree>
    <p:extLst>
      <p:ext uri="{BB962C8B-B14F-4D97-AF65-F5344CB8AC3E}">
        <p14:creationId xmlns:p14="http://schemas.microsoft.com/office/powerpoint/2010/main" val="10545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ièce, plafond&#10;&#10;Description générée automatiquement">
            <a:extLst>
              <a:ext uri="{FF2B5EF4-FFF2-40B4-BE49-F238E27FC236}">
                <a16:creationId xmlns:a16="http://schemas.microsoft.com/office/drawing/2014/main" id="{FDB9557E-800A-41AF-82AC-A8844B75BD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1" y="465512"/>
            <a:ext cx="5752409" cy="601841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E3B15B6-08A2-3E46-E244-3F7525DA5EB8}"/>
              </a:ext>
            </a:extLst>
          </p:cNvPr>
          <p:cNvSpPr txBox="1"/>
          <p:nvPr/>
        </p:nvSpPr>
        <p:spPr>
          <a:xfrm>
            <a:off x="6801626" y="5202621"/>
            <a:ext cx="4808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Nef</a:t>
            </a:r>
          </a:p>
        </p:txBody>
      </p:sp>
    </p:spTree>
    <p:extLst>
      <p:ext uri="{BB962C8B-B14F-4D97-AF65-F5344CB8AC3E}">
        <p14:creationId xmlns:p14="http://schemas.microsoft.com/office/powerpoint/2010/main" val="324712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ur, personne, pierre&#10;&#10;Description générée automatiquement">
            <a:extLst>
              <a:ext uri="{FF2B5EF4-FFF2-40B4-BE49-F238E27FC236}">
                <a16:creationId xmlns:a16="http://schemas.microsoft.com/office/drawing/2014/main" id="{86BED529-1291-2711-6703-F4194DCA2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269" y="452437"/>
            <a:ext cx="9207731" cy="59531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D15FF-89CE-2103-2F12-B3BE76742536}"/>
              </a:ext>
            </a:extLst>
          </p:cNvPr>
          <p:cNvSpPr txBox="1"/>
          <p:nvPr/>
        </p:nvSpPr>
        <p:spPr>
          <a:xfrm>
            <a:off x="10184524" y="4414345"/>
            <a:ext cx="20074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Eugène </a:t>
            </a:r>
            <a:r>
              <a:rPr lang="fr-FR" sz="2000" b="1" i="1" dirty="0" err="1">
                <a:solidFill>
                  <a:schemeClr val="bg1"/>
                </a:solidFill>
              </a:rPr>
              <a:t>Buland</a:t>
            </a:r>
            <a:r>
              <a:rPr lang="fr-FR" sz="2000" b="1" i="1" dirty="0">
                <a:solidFill>
                  <a:schemeClr val="bg1"/>
                </a:solidFill>
              </a:rPr>
              <a:t>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Visite à Sainte Marie de Bénodet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&lt; 1898 &gt;</a:t>
            </a:r>
          </a:p>
        </p:txBody>
      </p:sp>
    </p:spTree>
    <p:extLst>
      <p:ext uri="{BB962C8B-B14F-4D97-AF65-F5344CB8AC3E}">
        <p14:creationId xmlns:p14="http://schemas.microsoft.com/office/powerpoint/2010/main" val="44934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r, intérieur, vêtement de cérémonie, autel&#10;&#10;Description générée automatiquement">
            <a:extLst>
              <a:ext uri="{FF2B5EF4-FFF2-40B4-BE49-F238E27FC236}">
                <a16:creationId xmlns:a16="http://schemas.microsoft.com/office/drawing/2014/main" id="{50B9E794-51B7-574E-986B-DD324995E0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65" y="411480"/>
            <a:ext cx="5702531" cy="603504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6E00CE-2A21-38B9-174B-A6AC573E4EB1}"/>
              </a:ext>
            </a:extLst>
          </p:cNvPr>
          <p:cNvSpPr txBox="1"/>
          <p:nvPr/>
        </p:nvSpPr>
        <p:spPr>
          <a:xfrm>
            <a:off x="6589986" y="5103131"/>
            <a:ext cx="4808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Statue  de Sainte Berchet</a:t>
            </a:r>
          </a:p>
        </p:txBody>
      </p:sp>
    </p:spTree>
    <p:extLst>
      <p:ext uri="{BB962C8B-B14F-4D97-AF65-F5344CB8AC3E}">
        <p14:creationId xmlns:p14="http://schemas.microsoft.com/office/powerpoint/2010/main" val="70668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94CF02-01F2-A96E-2811-1360DF689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1" y="443345"/>
            <a:ext cx="3463636" cy="597130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AB16FC-DCD3-F48E-BDEF-8CD534A065D3}"/>
              </a:ext>
            </a:extLst>
          </p:cNvPr>
          <p:cNvSpPr txBox="1"/>
          <p:nvPr/>
        </p:nvSpPr>
        <p:spPr>
          <a:xfrm>
            <a:off x="4225159" y="5297215"/>
            <a:ext cx="460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Statue De Saint Jacques</a:t>
            </a:r>
          </a:p>
        </p:txBody>
      </p:sp>
    </p:spTree>
    <p:extLst>
      <p:ext uri="{BB962C8B-B14F-4D97-AF65-F5344CB8AC3E}">
        <p14:creationId xmlns:p14="http://schemas.microsoft.com/office/powerpoint/2010/main" val="242119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474A9B-840C-F810-EF1D-C3A358405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793" y="362607"/>
            <a:ext cx="8115153" cy="611702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30B8D0-308E-57DE-3DFC-6238CAEA8D8C}"/>
              </a:ext>
            </a:extLst>
          </p:cNvPr>
          <p:cNvSpPr txBox="1"/>
          <p:nvPr/>
        </p:nvSpPr>
        <p:spPr>
          <a:xfrm>
            <a:off x="8907517" y="5376041"/>
            <a:ext cx="3284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Eglise Saint Thomas Becket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6F5F6BF-3C9D-0759-623B-C7E5C66367F5}"/>
              </a:ext>
            </a:extLst>
          </p:cNvPr>
          <p:cNvSpPr txBox="1"/>
          <p:nvPr/>
        </p:nvSpPr>
        <p:spPr>
          <a:xfrm>
            <a:off x="9033641" y="362607"/>
            <a:ext cx="32844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</a:rPr>
              <a:t>Lorient Vous A présenter La Commune De Bénodet ( 29 )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98DF4AF-C2AC-C258-E3CB-43A0B6A1A4F5}"/>
              </a:ext>
            </a:extLst>
          </p:cNvPr>
          <p:cNvSpPr txBox="1"/>
          <p:nvPr/>
        </p:nvSpPr>
        <p:spPr>
          <a:xfrm>
            <a:off x="8907517" y="1827642"/>
            <a:ext cx="3284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</a:rPr>
              <a:t>Son Et Images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C44CC2-1A25-8A0C-2145-54BEE871FF69}"/>
              </a:ext>
            </a:extLst>
          </p:cNvPr>
          <p:cNvSpPr txBox="1"/>
          <p:nvPr/>
        </p:nvSpPr>
        <p:spPr>
          <a:xfrm>
            <a:off x="9790386" y="2554013"/>
            <a:ext cx="3042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7575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335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2022-08-18T11:30:00Z</dcterms:created>
  <dcterms:modified xsi:type="dcterms:W3CDTF">2022-08-21T07:18:55Z</dcterms:modified>
</cp:coreProperties>
</file>