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81" r:id="rId6"/>
    <p:sldId id="278" r:id="rId7"/>
    <p:sldId id="285" r:id="rId8"/>
    <p:sldId id="306" r:id="rId9"/>
    <p:sldId id="288" r:id="rId10"/>
    <p:sldId id="305" r:id="rId11"/>
    <p:sldId id="312" r:id="rId12"/>
    <p:sldId id="311" r:id="rId13"/>
    <p:sldId id="310" r:id="rId14"/>
    <p:sldId id="308" r:id="rId15"/>
    <p:sldId id="307" r:id="rId16"/>
    <p:sldId id="304" r:id="rId17"/>
    <p:sldId id="302" r:id="rId18"/>
    <p:sldId id="301" r:id="rId19"/>
    <p:sldId id="300" r:id="rId20"/>
    <p:sldId id="299" r:id="rId21"/>
    <p:sldId id="297" r:id="rId22"/>
    <p:sldId id="298" r:id="rId23"/>
    <p:sldId id="296" r:id="rId24"/>
    <p:sldId id="295" r:id="rId25"/>
    <p:sldId id="294" r:id="rId26"/>
    <p:sldId id="293" r:id="rId27"/>
    <p:sldId id="289" r:id="rId28"/>
    <p:sldId id="291" r:id="rId29"/>
    <p:sldId id="290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6" Type="http://schemas.openxmlformats.org/officeDocument/2006/relationships/hyperlink" Target="//commons.wikimedia.org/wiki/File:Flag_of_Wales_2.svg" TargetMode="External"/><Relationship Id="rId5" Type="http://schemas.openxmlformats.org/officeDocument/2006/relationships/image" Target="../media/image4.png"/><Relationship Id="rId4" Type="http://schemas.openxmlformats.org/officeDocument/2006/relationships/hyperlink" Target="//commons.wikimedia.org/wiki/File:Flag_of_Saint_David.sv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726444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Wales 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5DED7E-D80C-EB61-8CBF-AD9BF7BD7A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F194E09-8502-349A-BD4B-4CC0A1E5D15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80796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6310EA1-B3A3-CB56-0C47-9D97569ECCE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131559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7 Nearer my God to thee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7 Nearer my God to th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83F48868-463E-CC27-02DE-4BB656370A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932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     </a:t>
            </a:r>
            <a:r>
              <a:rPr lang="cs-CZ" altLang="cs-CZ" sz="2400" b="1" dirty="0">
                <a:solidFill>
                  <a:srgbClr val="FF0000"/>
                </a:solidFill>
              </a:rPr>
              <a:t>Wales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Pays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Galles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Walia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Gales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país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Gales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Gal·les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Велс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Уельс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F27ACA1-FFF3-895E-A3E7-6618820F6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CA07E65D-C40D-D172-6E90-D33C5D3583EC}"/>
              </a:ext>
            </a:extLst>
          </p:cNvPr>
          <p:cNvSpPr/>
          <p:nvPr/>
        </p:nvSpPr>
        <p:spPr>
          <a:xfrm>
            <a:off x="6384032" y="692696"/>
            <a:ext cx="5583773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Principality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 </a:t>
            </a: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of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5935E741-7E05-AB1D-03D7-7EB8101BB5C8}"/>
              </a:ext>
            </a:extLst>
          </p:cNvPr>
          <p:cNvSpPr/>
          <p:nvPr/>
        </p:nvSpPr>
        <p:spPr>
          <a:xfrm>
            <a:off x="6719392" y="1860282"/>
            <a:ext cx="5248413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WALES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sp>
        <p:nvSpPr>
          <p:cNvPr id="11" name="3 Rectángulo">
            <a:extLst>
              <a:ext uri="{FF2B5EF4-FFF2-40B4-BE49-F238E27FC236}">
                <a16:creationId xmlns:a16="http://schemas.microsoft.com/office/drawing/2014/main" id="{8117B4A4-0E24-D988-2209-B7D2D291DFB2}"/>
              </a:ext>
            </a:extLst>
          </p:cNvPr>
          <p:cNvSpPr/>
          <p:nvPr/>
        </p:nvSpPr>
        <p:spPr>
          <a:xfrm>
            <a:off x="6551711" y="2559983"/>
            <a:ext cx="558377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Tywysogaeth</a:t>
            </a:r>
            <a:r>
              <a:rPr lang="cs-CZ" sz="28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sz="28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Gymru</a:t>
            </a:r>
            <a:endParaRPr lang="es-ES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FC6F695C-99B0-9B5B-4D74-EE48D78829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947">
            <a:off x="1408276" y="1033067"/>
            <a:ext cx="5146498" cy="1060410"/>
          </a:xfrm>
          <a:prstGeom prst="rect">
            <a:avLst/>
          </a:prstGeom>
        </p:spPr>
      </p:pic>
      <p:pic>
        <p:nvPicPr>
          <p:cNvPr id="14" name="Picture 13">
            <a:hlinkClick r:id="rId4"/>
            <a:extLst>
              <a:ext uri="{FF2B5EF4-FFF2-40B4-BE49-F238E27FC236}">
                <a16:creationId xmlns:a16="http://schemas.microsoft.com/office/drawing/2014/main" id="{8B992B04-4C83-69CB-3139-FBC61D08D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541">
            <a:off x="2568216" y="1164329"/>
            <a:ext cx="1008062" cy="671513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Vlajka">
            <a:hlinkClick r:id="rId6" tooltip="Vlajka"/>
            <a:extLst>
              <a:ext uri="{FF2B5EF4-FFF2-40B4-BE49-F238E27FC236}">
                <a16:creationId xmlns:a16="http://schemas.microsoft.com/office/drawing/2014/main" id="{3BE62CAB-6F71-F377-CBEB-5FA5F304E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550">
            <a:off x="4535690" y="1251112"/>
            <a:ext cx="1263650" cy="758825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1000">
        <p:split orient="vert"/>
      </p:transition>
    </mc:Choice>
    <mc:Fallback>
      <p:transition spd="slow" advClick="0" advTm="2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8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98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46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26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D33FEB4-92A0-7996-CF29-DF6696D66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4DC252-9037-5711-0FFB-BB33AAFF3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3E34B9-6BD0-3FF1-201D-EBBCC9231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FDABE7-E75C-0908-B188-FCCE0CC611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87378A-60C1-279F-1063-B0E53D79F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1214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7E569D-19E7-1F40-9B6D-C62B59A227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7D78A4-15D6-7CEB-A74E-3A6F0CBB5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2904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D379F1C-99D1-C5A2-DAD4-9737659A3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5067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47EF36-FE2C-BF97-0A7A-6DE124347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535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AC46F2-774E-BFF2-A128-53DF2B347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1865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8246CE-F049-16EB-02E3-53AB7E1B0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8706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EBB6FF-DF8A-66B7-72F4-967196631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7151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5171A6-120D-8E95-C3C3-59D7B6BED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709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96237B-A23E-D077-767C-EAEFCC2A8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2592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0D67CD-E32B-B35B-93FF-922B8EC12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1701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C0871C-8F78-02BB-6848-6150A6467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6207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390338-275A-36FB-ED86-F326D128D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5597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71BE3C-EF9C-CEC8-4F3F-0FBB6352B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433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7F50D9-D71F-4E70-D66C-1E99299AE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6816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1F3FD06-3EEE-26CE-55DD-F198FB8FE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885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346802A-9C77-94D6-99FD-7B8218F57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006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93F916-CF9C-C046-C3E1-AACA42FC0F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444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24154D-9B76-B3A0-854F-07D38F2A1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4445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CD947B0-991D-0DBB-E7E5-B72542974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872208" cy="569375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A0A7D43-F0EB-FA51-A591-01D0F89E14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9401">
            <a:off x="1424448" y="813072"/>
            <a:ext cx="654281" cy="46947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41233E0-A19A-F42E-35E2-342933BB3E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9855" y="661383"/>
            <a:ext cx="356745" cy="94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8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B05FA9-A8FF-B222-CF85-11645515A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6940C0A-B4F3-181F-18D4-D7E6333CC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A558EDD-1578-11C0-954B-C6E9CD2184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B083FAF-9E6C-507F-7067-3F7F4991D420}"/>
              </a:ext>
            </a:extLst>
          </p:cNvPr>
          <p:cNvSpPr/>
          <p:nvPr/>
        </p:nvSpPr>
        <p:spPr>
          <a:xfrm>
            <a:off x="4347992" y="5013150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2C22F181-1FD3-5C99-715F-65DA2F8F567B}"/>
              </a:ext>
            </a:extLst>
          </p:cNvPr>
          <p:cNvSpPr/>
          <p:nvPr/>
        </p:nvSpPr>
        <p:spPr>
          <a:xfrm>
            <a:off x="695400" y="4976575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B656773A-2FEC-DDDD-00E5-AEC859AC2BB7}"/>
              </a:ext>
            </a:extLst>
          </p:cNvPr>
          <p:cNvSpPr/>
          <p:nvPr/>
        </p:nvSpPr>
        <p:spPr>
          <a:xfrm>
            <a:off x="9622146" y="500336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23A7989C-F4AA-AE49-89F1-072058F6CE45}"/>
              </a:ext>
            </a:extLst>
          </p:cNvPr>
          <p:cNvSpPr/>
          <p:nvPr/>
        </p:nvSpPr>
        <p:spPr>
          <a:xfrm>
            <a:off x="479376" y="46732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10568536-D2A9-6744-5D1B-F044EE92636A}"/>
              </a:ext>
            </a:extLst>
          </p:cNvPr>
          <p:cNvSpPr/>
          <p:nvPr/>
        </p:nvSpPr>
        <p:spPr>
          <a:xfrm>
            <a:off x="8112224" y="494109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496</TotalTime>
  <Words>85</Words>
  <Application>Microsoft Office PowerPoint</Application>
  <PresentationFormat>Širokoúhlá obrazovka</PresentationFormat>
  <Paragraphs>17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6" baseType="lpstr">
      <vt:lpstr>Arial</vt:lpstr>
      <vt:lpstr>Calibri</vt:lpstr>
      <vt:lpstr>Calibri Light</vt:lpstr>
      <vt:lpstr>Rockwell Extra Bold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129</cp:revision>
  <dcterms:created xsi:type="dcterms:W3CDTF">2020-02-21T13:54:42Z</dcterms:created>
  <dcterms:modified xsi:type="dcterms:W3CDTF">2022-08-22T14:37:32Z</dcterms:modified>
</cp:coreProperties>
</file>