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audio" Target="../media/audio15.wav"/><Relationship Id="rId3" Type="http://schemas.openxmlformats.org/officeDocument/2006/relationships/image" Target="../media/image1.gif"/><Relationship Id="rId21" Type="http://schemas.openxmlformats.org/officeDocument/2006/relationships/image" Target="../media/image4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4.wav"/><Relationship Id="rId2" Type="http://schemas.openxmlformats.org/officeDocument/2006/relationships/audio" Target="../media/audio1.wav"/><Relationship Id="rId16" Type="http://schemas.openxmlformats.org/officeDocument/2006/relationships/audio" Target="../media/audio13.wav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19" Type="http://schemas.openxmlformats.org/officeDocument/2006/relationships/audio" Target="../media/audio16.wav"/><Relationship Id="rId4" Type="http://schemas.openxmlformats.org/officeDocument/2006/relationships/image" Target="../media/image2.png"/><Relationship Id="rId9" Type="http://schemas.openxmlformats.org/officeDocument/2006/relationships/audio" Target="../media/audio6.wav"/><Relationship Id="rId14" Type="http://schemas.openxmlformats.org/officeDocument/2006/relationships/audio" Target="../media/audio11.wav"/><Relationship Id="rId2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27709" y="249289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very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best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ENYA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>
            <a:extLst>
              <a:ext uri="{FF2B5EF4-FFF2-40B4-BE49-F238E27FC236}">
                <a16:creationId xmlns:a16="http://schemas.microsoft.com/office/drawing/2014/main" id="{2466365A-54A1-7C39-1394-3FCF23EC5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721CC0E3-3C31-D1F8-D5AB-A94C4AFF7C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584325" y="1584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0290CB94-EFB2-439D-C27D-A932F74194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584325" y="5013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FF7293C6-1184-DC85-575E-98539BDDAC2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7299325" y="1584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>
            <a:extLst>
              <a:ext uri="{FF2B5EF4-FFF2-40B4-BE49-F238E27FC236}">
                <a16:creationId xmlns:a16="http://schemas.microsoft.com/office/drawing/2014/main" id="{3A21BD9A-C385-D8C1-F87C-12AF61D1F1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7299325" y="5013325"/>
            <a:ext cx="3429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772E42B7-86CB-981A-9761-D05B2F9892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>
            <a:extLst>
              <a:ext uri="{FF2B5EF4-FFF2-40B4-BE49-F238E27FC236}">
                <a16:creationId xmlns:a16="http://schemas.microsoft.com/office/drawing/2014/main" id="{7B5A6846-8F77-FE3A-6D65-692256FF18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97F8F06B-E8AA-68C3-F1E8-23BC05CC40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9765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>
            <a:extLst>
              <a:ext uri="{FF2B5EF4-FFF2-40B4-BE49-F238E27FC236}">
                <a16:creationId xmlns:a16="http://schemas.microsoft.com/office/drawing/2014/main" id="{44587795-EA77-7B2B-4212-AF280DC071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597650"/>
            <a:ext cx="4572000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061CA7D9-B9B0-FB01-C77B-B456DA9A1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620713"/>
            <a:ext cx="1295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Only time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67" name="Picture 19">
            <a:hlinkClick r:id="" action="ppaction://noaction" highlightClick="1">
              <a:snd r:embed="rId2" name="Only Time (remix).wav"/>
            </a:hlinkClick>
            <a:extLst>
              <a:ext uri="{FF2B5EF4-FFF2-40B4-BE49-F238E27FC236}">
                <a16:creationId xmlns:a16="http://schemas.microsoft.com/office/drawing/2014/main" id="{2148EBF5-0FA1-9D5A-CF2B-A61377CC8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62071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>
            <a:hlinkClick r:id="" action="ppaction://noaction" highlightClick="1">
              <a:snd r:embed="rId5" name="Once.wav"/>
            </a:hlinkClick>
            <a:extLst>
              <a:ext uri="{FF2B5EF4-FFF2-40B4-BE49-F238E27FC236}">
                <a16:creationId xmlns:a16="http://schemas.microsoft.com/office/drawing/2014/main" id="{5F7B6601-06A4-B1B8-30F4-0B104D305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69215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E1ACF524-82FD-B80D-1034-971A97CD3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Once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0" name="Picture 22">
            <a:hlinkClick r:id="" action="ppaction://noaction" highlightClick="1">
              <a:snd r:embed="rId6" name="Adeste.wav"/>
            </a:hlinkClick>
            <a:extLst>
              <a:ext uri="{FF2B5EF4-FFF2-40B4-BE49-F238E27FC236}">
                <a16:creationId xmlns:a16="http://schemas.microsoft.com/office/drawing/2014/main" id="{771E8E2A-CB60-13DE-7D96-95D0D337E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3640E305-022F-6433-DF98-9C3992A33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412875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Adeste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2" name="Picture 24">
            <a:hlinkClick r:id="" action="ppaction://noaction" highlightClick="1">
              <a:snd r:embed="rId7" name="Caribbean Blue.wav"/>
            </a:hlinkClick>
            <a:extLst>
              <a:ext uri="{FF2B5EF4-FFF2-40B4-BE49-F238E27FC236}">
                <a16:creationId xmlns:a16="http://schemas.microsoft.com/office/drawing/2014/main" id="{81542432-1ECC-D0CC-ABCA-B4DC3791C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13360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CBFC34DC-92EB-4F25-8CD9-6F805B2EF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60575"/>
            <a:ext cx="14398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Caribbean blue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4" name="Picture 26">
            <a:hlinkClick r:id="" action="ppaction://noaction" highlightClick="1">
              <a:snd r:embed="rId8" name="A Day Without Rain.wav"/>
            </a:hlinkClick>
            <a:extLst>
              <a:ext uri="{FF2B5EF4-FFF2-40B4-BE49-F238E27FC236}">
                <a16:creationId xmlns:a16="http://schemas.microsoft.com/office/drawing/2014/main" id="{FD5EF2C5-4129-B896-7A73-46973E3B39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9241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87491AA2-1309-2375-DB9C-FDB1CFA3E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852738"/>
            <a:ext cx="151288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 A day without rain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6" name="Picture 28">
            <a:hlinkClick r:id="" action="ppaction://noaction" highlightClick="1">
              <a:snd r:embed="rId9" name="Amarantine.wav"/>
            </a:hlinkClick>
            <a:extLst>
              <a:ext uri="{FF2B5EF4-FFF2-40B4-BE49-F238E27FC236}">
                <a16:creationId xmlns:a16="http://schemas.microsoft.com/office/drawing/2014/main" id="{8CE52B83-8F6C-4075-0561-7612DC71F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71633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5028B380-CC46-859D-DA5A-5438156C7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3716338"/>
            <a:ext cx="14398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Amarantine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78" name="Picture 30">
            <a:hlinkClick r:id="" action="ppaction://noaction" highlightClick="1">
              <a:snd r:embed="rId10" name="Paint The Sky With Stars.wav"/>
            </a:hlinkClick>
            <a:extLst>
              <a:ext uri="{FF2B5EF4-FFF2-40B4-BE49-F238E27FC236}">
                <a16:creationId xmlns:a16="http://schemas.microsoft.com/office/drawing/2014/main" id="{1DCF746C-492D-7E45-5727-EAB0B20AC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50850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081AD4A6-03BC-AD22-EC22-654621D44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437063"/>
            <a:ext cx="14398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Paint the sky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with stars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0" name="Picture 32">
            <a:hlinkClick r:id="" action="ppaction://noaction" highlightClick="1">
              <a:snd r:embed="rId11" name="China Roses.wav"/>
            </a:hlinkClick>
            <a:extLst>
              <a:ext uri="{FF2B5EF4-FFF2-40B4-BE49-F238E27FC236}">
                <a16:creationId xmlns:a16="http://schemas.microsoft.com/office/drawing/2014/main" id="{9350C4F1-465B-E2B8-4ECF-63499870E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006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99809BAA-E75D-4661-8F0D-E8899F3BF0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5300663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China roses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2" name="Picture 34">
            <a:hlinkClick r:id="" action="ppaction://noaction" highlightClick="1">
              <a:snd r:embed="rId12" name="May it be.wav"/>
            </a:hlinkClick>
            <a:extLst>
              <a:ext uri="{FF2B5EF4-FFF2-40B4-BE49-F238E27FC236}">
                <a16:creationId xmlns:a16="http://schemas.microsoft.com/office/drawing/2014/main" id="{7A062628-F433-EE73-C5D8-26C591C31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609282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26C65BCC-2792-CC4D-52A8-1C7F0F2EA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092825"/>
            <a:ext cx="14398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May it be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4" name="Picture 36">
            <a:hlinkClick r:id="" action="ppaction://noaction" highlightClick="1">
              <a:snd r:embed="rId13" name="Hope has a place.wav"/>
            </a:hlinkClick>
            <a:extLst>
              <a:ext uri="{FF2B5EF4-FFF2-40B4-BE49-F238E27FC236}">
                <a16:creationId xmlns:a16="http://schemas.microsoft.com/office/drawing/2014/main" id="{71BBBA8C-788D-036E-315E-68092BBC0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34143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FD87890D-4186-B6E6-59FB-A89CDDD502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1268413"/>
            <a:ext cx="1295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Hope has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 place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7" name="Picture 39">
            <a:hlinkClick r:id="" action="ppaction://noaction" highlightClick="1">
              <a:snd r:embed="rId14" name="Smaointe.wav"/>
            </a:hlinkClick>
            <a:extLst>
              <a:ext uri="{FF2B5EF4-FFF2-40B4-BE49-F238E27FC236}">
                <a16:creationId xmlns:a16="http://schemas.microsoft.com/office/drawing/2014/main" id="{20FC3809-423D-FCA1-95C4-B5D1279BF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06057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527810FD-B8C5-BBB4-6C2D-345707058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2060575"/>
            <a:ext cx="1222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Smaointe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89" name="Picture 41">
            <a:hlinkClick r:id="" action="ppaction://noaction" highlightClick="1">
              <a:snd r:embed="rId15" name="On your shore.wav"/>
            </a:hlinkClick>
            <a:extLst>
              <a:ext uri="{FF2B5EF4-FFF2-40B4-BE49-F238E27FC236}">
                <a16:creationId xmlns:a16="http://schemas.microsoft.com/office/drawing/2014/main" id="{39537373-02BC-E5BE-E8D2-4EC6F27AD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781300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6905A461-1D4C-1501-2730-7DE1FA2CF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2781300"/>
            <a:ext cx="12223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On your</a:t>
            </a:r>
          </a:p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shore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91" name="Picture 43">
            <a:hlinkClick r:id="" action="ppaction://noaction" highlightClick="1">
              <a:snd r:embed="rId16" name="Journey of the Angels.wav"/>
            </a:hlinkClick>
            <a:extLst>
              <a:ext uri="{FF2B5EF4-FFF2-40B4-BE49-F238E27FC236}">
                <a16:creationId xmlns:a16="http://schemas.microsoft.com/office/drawing/2014/main" id="{ECC6D8A7-6669-270B-33B1-F49A89C83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5734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02CF5842-7FF1-FFA9-5320-3233C3641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3573463"/>
            <a:ext cx="14398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Journey of the Angels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93" name="Picture 45">
            <a:hlinkClick r:id="" action="ppaction://noaction" highlightClick="1">
              <a:snd r:embed="rId17" name="How Can I Keep From Singing.wav"/>
            </a:hlinkClick>
            <a:extLst>
              <a:ext uri="{FF2B5EF4-FFF2-40B4-BE49-F238E27FC236}">
                <a16:creationId xmlns:a16="http://schemas.microsoft.com/office/drawing/2014/main" id="{75D9D81E-6AEF-2AAC-C3F8-AF21B85AF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437063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F2B77FF0-162E-AF3D-5618-3ED89D06A0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4365625"/>
            <a:ext cx="15843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How can I keep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15" name="Picture 47">
            <a:hlinkClick r:id="" action="ppaction://noaction" highlightClick="1">
              <a:snd r:embed="rId18" name="Marble halls.wav"/>
            </a:hlinkClick>
            <a:extLst>
              <a:ext uri="{FF2B5EF4-FFF2-40B4-BE49-F238E27FC236}">
                <a16:creationId xmlns:a16="http://schemas.microsoft.com/office/drawing/2014/main" id="{65CDA38C-8FC7-6389-61F0-483B793A0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229225"/>
            <a:ext cx="433388" cy="4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7">
            <a:extLst>
              <a:ext uri="{FF2B5EF4-FFF2-40B4-BE49-F238E27FC236}">
                <a16:creationId xmlns:a16="http://schemas.microsoft.com/office/drawing/2014/main" id="{171CDBF6-9798-D796-44F7-0F4B69406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5229225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Marble halls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2097" name="Picture 49">
            <a:hlinkClick r:id="" action="ppaction://noaction" highlightClick="1">
              <a:snd r:embed="rId19" name="Relaxation.wav"/>
            </a:hlinkClick>
            <a:extLst>
              <a:ext uri="{FF2B5EF4-FFF2-40B4-BE49-F238E27FC236}">
                <a16:creationId xmlns:a16="http://schemas.microsoft.com/office/drawing/2014/main" id="{93AD1155-1441-3A56-2572-2B872D1E5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6021388"/>
            <a:ext cx="433388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BAC1D0CC-D4B3-294E-0DA4-18CA8ABF1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6021388"/>
            <a:ext cx="13668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Relaxation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0822397C-5A74-8AB1-4673-ED7873589A12}"/>
              </a:ext>
            </a:extLst>
          </p:cNvPr>
          <p:cNvSpPr/>
          <p:nvPr/>
        </p:nvSpPr>
        <p:spPr>
          <a:xfrm>
            <a:off x="2319509" y="5961166"/>
            <a:ext cx="4392613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3 Rectángulo">
            <a:extLst>
              <a:ext uri="{FF2B5EF4-FFF2-40B4-BE49-F238E27FC236}">
                <a16:creationId xmlns:a16="http://schemas.microsoft.com/office/drawing/2014/main" id="{7E5212D2-A318-8B93-3483-8C6EEA2880AF}"/>
              </a:ext>
            </a:extLst>
          </p:cNvPr>
          <p:cNvSpPr/>
          <p:nvPr/>
        </p:nvSpPr>
        <p:spPr>
          <a:xfrm>
            <a:off x="2116138" y="390392"/>
            <a:ext cx="486003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Very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best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Enya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B49E463F-55AB-6B48-5376-CE1032FDB5D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76" y="2277269"/>
            <a:ext cx="4308646" cy="3698249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CC31B127-DC33-28FA-70E9-9D0F6644545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28" y="1654105"/>
            <a:ext cx="493447" cy="524014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0B8E6051-42A6-0289-6F24-9318D565BFC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834803" y="1681530"/>
            <a:ext cx="493819" cy="524301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4D1FF5AB-178A-A7BF-5F78-45BACE1A5CB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22" y="1182703"/>
            <a:ext cx="800755" cy="850358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Only Time (remix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137</TotalTime>
  <Words>55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37</cp:revision>
  <dcterms:created xsi:type="dcterms:W3CDTF">2020-02-21T13:54:42Z</dcterms:created>
  <dcterms:modified xsi:type="dcterms:W3CDTF">2022-08-22T17:37:22Z</dcterms:modified>
</cp:coreProperties>
</file>