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1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0xLWM6on073LcPEKeuLag==" hashData="Y5fFgRZwfgP6a/kvqVqIeASxBUfKSnrUdJ5icS9PZ/z+LC3GBLBwvyRqrpbYb29NHRvlY0so3EtM8TYiZDEC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7" d="100"/>
          <a:sy n="57" d="100"/>
        </p:scale>
        <p:origin x="4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20826-703A-E934-2EB8-B69938384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B1D6D8-8332-B518-00D6-41B2B978B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0C044-14CD-BE68-3917-F5D34262E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FCD9A3-5BB3-0293-9CA0-BB3F6985B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60A026-BCD7-CF8A-6FB5-4D2A3DC81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06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55897-5BE3-E142-D3DC-31982D990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CADCBB-9A6D-CFA0-FAEE-A7A8427E5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BCCB93-4EB7-3D49-1F87-5E170291B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9490C9-8970-3BE1-4FAD-7F0D5F705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B9E1F4-8289-9A5A-762C-321437A21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8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B2B5A-84A3-F726-592D-B7357F74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0CDFDA-0473-BC58-A5D0-34EE6EDA5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41DBDE-AB19-A8F1-61FF-3ADD0A868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3D8DD-4F8A-FDF8-3143-333554E9F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B9E665-4E97-D379-88DF-E04445AA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4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EB7A6-5370-5176-FB44-F14F00E8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C82A4D-0B4E-7C05-B303-67DE222BF4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E13917-42F7-634F-DC26-F51D89D2A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541A64-8F22-C1CC-D9C8-3D550D33B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DE98EA-1D93-D769-2326-55894D27A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6ADDAD-E7E9-6001-A570-9A306BEAD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43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D3F1B-C6D7-9919-21CF-DE840AD46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CABE81-72C9-E754-C169-EF0DCC382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61332D-1546-5ECF-33FA-BBB35BA13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86209B-9BC8-1756-7762-7C620E80D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3FE4B97-2B03-4AB1-5669-C74C9196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126105-433D-9D3A-F499-72EBC78B1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216F43-8747-2EC2-3BE7-6E78971A3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59B93F-C556-C909-6FF6-09BB633B5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36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25F9D-8E64-5924-C1B1-593093FC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BED16C7-8E3A-9AB8-1F1F-AFB4E7D00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CEE484-4352-383D-AF3C-5666614F1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603F3A8-9F54-EB72-7E51-A89149968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85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F1C0236-2C5B-B2E9-2035-7C0DD3233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7BD648-E46A-F663-B1F3-7F6222DC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E9823A-C30F-0E7F-4CE8-078809F9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77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5AF348-54D9-F475-6DB2-C41895F56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A95EDE-F6A1-B526-E8A5-9ADF75027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362571-450E-5D8C-0243-9B3B9B141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790B75-63BF-C82A-5D24-8B2F8929E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D6A3CB-B99F-9E48-C538-412A6E69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CCB75E-D08E-C56A-B08F-486351B9B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0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5A13B-9503-FAE5-6CA4-375B67E45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3EDA0B-ABB8-A8FA-2EAC-33EE7415B1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0CF1B8-2E54-67A3-201F-34498648C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755008-0014-D947-73EB-8BDB01509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B9D21D-6FE3-9985-4DD0-350B67023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C33E39-6092-B37D-3671-2ADF49381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40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9357D-ABF4-CDA5-1A8D-8397A6202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EF6E7E-2775-08DA-5B34-5EA24E516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FA720F-519E-5D60-97A3-2706AE83B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56A3A-559C-6F7E-23D8-D89D4115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93E56F-AB8A-812C-2AAA-DF751A8E9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57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F256B8-52A5-2F0F-1F44-12FE188C3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4BF1220-3A04-B06D-A732-E4A95887C8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7B2C2F-2CF5-BDE3-9B89-C084F7F3E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A8B6D6-A5CD-B132-DD40-9AE964C5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106AB6-5D8A-E745-BDB8-4AE78A97A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43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5760F97-DF0C-D1E2-A22A-1F48768C1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5CC6DA-EA84-A1F4-BD45-D52D61E97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7C58B8-2537-BA00-CA4E-E82554F31A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CDC63-3A28-4814-8A62-BF41401C2825}" type="datetimeFigureOut">
              <a:rPr lang="fr-FR" smtClean="0"/>
              <a:t>20/08/2022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63A338-3863-B4B6-EB15-AAACA6873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8A63F7-D83D-8C0B-7E98-708A28DF0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8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07CA2FB-6842-9942-BF82-083EE5F21B5B}"/>
              </a:ext>
            </a:extLst>
          </p:cNvPr>
          <p:cNvSpPr txBox="1"/>
          <p:nvPr/>
        </p:nvSpPr>
        <p:spPr>
          <a:xfrm>
            <a:off x="8265004" y="1094279"/>
            <a:ext cx="2543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Lorient Vous Présente Des Tableaux Du Peintre Jules Breton</a:t>
            </a:r>
          </a:p>
        </p:txBody>
      </p:sp>
      <p:pic>
        <p:nvPicPr>
          <p:cNvPr id="3" name="Image 2" descr="Une image contenant texte, personne, mur, homme&#10;&#10;Description générée automatiquement">
            <a:extLst>
              <a:ext uri="{FF2B5EF4-FFF2-40B4-BE49-F238E27FC236}">
                <a16:creationId xmlns:a16="http://schemas.microsoft.com/office/drawing/2014/main" id="{98E82E7B-09F1-4F33-E19D-7400451001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39" y="235527"/>
            <a:ext cx="6323506" cy="6192982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B026DB-839C-7CD4-9031-8A7A94621DA0}"/>
              </a:ext>
            </a:extLst>
          </p:cNvPr>
          <p:cNvSpPr txBox="1"/>
          <p:nvPr/>
        </p:nvSpPr>
        <p:spPr>
          <a:xfrm>
            <a:off x="6891543" y="4855779"/>
            <a:ext cx="3419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Peintre Jules Breton</a:t>
            </a:r>
          </a:p>
        </p:txBody>
      </p:sp>
    </p:spTree>
    <p:extLst>
      <p:ext uri="{BB962C8B-B14F-4D97-AF65-F5344CB8AC3E}">
        <p14:creationId xmlns:p14="http://schemas.microsoft.com/office/powerpoint/2010/main" val="73351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  <p:sndAc>
          <p:stSnd loop="1">
            <p:snd r:embed="rId2" name="videoplayback.wav"/>
          </p:stSnd>
        </p:sndAc>
      </p:transition>
    </mc:Choice>
    <mc:Fallback xmlns="">
      <p:transition spd="slow" advClick="0" advTm="16000">
        <p:fade/>
        <p:sndAc>
          <p:stSnd loop="1">
            <p:snd r:embed="rId4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55F7EC6-690C-9C67-C000-D449A5BFA2F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Jules </a:t>
            </a:r>
            <a:r>
              <a:rPr lang="fr-FR" sz="66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Aldolphe</a:t>
            </a:r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Aimé Louis Breton, né à Courrières le 1ᵉʳ mai 1827 et mort à Paris le 5 juillet 1906, est un peintre et poète français</a:t>
            </a:r>
            <a:r>
              <a:rPr lang="fr-FR" dirty="0"/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788A6E0-2070-7308-306C-91B74B154AE5}"/>
              </a:ext>
            </a:extLst>
          </p:cNvPr>
          <p:cNvSpPr txBox="1"/>
          <p:nvPr/>
        </p:nvSpPr>
        <p:spPr>
          <a:xfrm>
            <a:off x="6400800" y="535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279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upe, vieux, plusieurs&#10;&#10;Description générée automatiquement">
            <a:extLst>
              <a:ext uri="{FF2B5EF4-FFF2-40B4-BE49-F238E27FC236}">
                <a16:creationId xmlns:a16="http://schemas.microsoft.com/office/drawing/2014/main" id="{80ACA965-719C-7F25-2038-9EDB3D726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75" y="299257"/>
            <a:ext cx="9603970" cy="6018415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DEA3FF-D2B1-1D1F-771F-78789E8001CE}"/>
              </a:ext>
            </a:extLst>
          </p:cNvPr>
          <p:cNvSpPr txBox="1"/>
          <p:nvPr/>
        </p:nvSpPr>
        <p:spPr>
          <a:xfrm>
            <a:off x="9892145" y="3596100"/>
            <a:ext cx="22998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Plantation d’Un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Calvaire  &lt; 1858 &gt;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B24437-B206-1157-88EB-C778A7B48A8D}"/>
              </a:ext>
            </a:extLst>
          </p:cNvPr>
          <p:cNvSpPr txBox="1"/>
          <p:nvPr/>
        </p:nvSpPr>
        <p:spPr>
          <a:xfrm>
            <a:off x="9892145" y="4162097"/>
            <a:ext cx="21808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Palais des beaux arts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À Lille</a:t>
            </a:r>
          </a:p>
        </p:txBody>
      </p:sp>
    </p:spTree>
    <p:extLst>
      <p:ext uri="{BB962C8B-B14F-4D97-AF65-F5344CB8AC3E}">
        <p14:creationId xmlns:p14="http://schemas.microsoft.com/office/powerpoint/2010/main" val="187232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champ&#10;&#10;Description générée automatiquement">
            <a:extLst>
              <a:ext uri="{FF2B5EF4-FFF2-40B4-BE49-F238E27FC236}">
                <a16:creationId xmlns:a16="http://schemas.microsoft.com/office/drawing/2014/main" id="{B0B1A6AC-2E7B-1559-50C5-04739012F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633" y="327422"/>
            <a:ext cx="9443258" cy="6023502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9ABA2-BD8F-3B66-85B3-90DD4CB602EB}"/>
              </a:ext>
            </a:extLst>
          </p:cNvPr>
          <p:cNvSpPr txBox="1"/>
          <p:nvPr/>
        </p:nvSpPr>
        <p:spPr>
          <a:xfrm>
            <a:off x="9869214" y="3988676"/>
            <a:ext cx="23227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Rappel des Glaneuses &lt; 1859 &gt;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Paris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27209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dessin, peinture&#10;&#10;Description générée automatiquement">
            <a:extLst>
              <a:ext uri="{FF2B5EF4-FFF2-40B4-BE49-F238E27FC236}">
                <a16:creationId xmlns:a16="http://schemas.microsoft.com/office/drawing/2014/main" id="{CB9161E0-FDC1-A65E-CA57-7C7E559E3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86" y="299259"/>
            <a:ext cx="9094124" cy="6035039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CBB456A-4841-90AB-E1AD-B79DA34898F1}"/>
              </a:ext>
            </a:extLst>
          </p:cNvPr>
          <p:cNvSpPr txBox="1"/>
          <p:nvPr/>
        </p:nvSpPr>
        <p:spPr>
          <a:xfrm>
            <a:off x="9681462" y="4736325"/>
            <a:ext cx="2715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Fête Saint – Jean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&lt; 1875 &gt; Philadelphia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Musée Des Arts </a:t>
            </a:r>
          </a:p>
        </p:txBody>
      </p:sp>
    </p:spTree>
    <p:extLst>
      <p:ext uri="{BB962C8B-B14F-4D97-AF65-F5344CB8AC3E}">
        <p14:creationId xmlns:p14="http://schemas.microsoft.com/office/powerpoint/2010/main" val="146716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extérieur, debout&#10;&#10;Description générée automatiquement">
            <a:extLst>
              <a:ext uri="{FF2B5EF4-FFF2-40B4-BE49-F238E27FC236}">
                <a16:creationId xmlns:a16="http://schemas.microsoft.com/office/drawing/2014/main" id="{1475CE38-2BE3-9B05-71AC-1986F75CF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1" y="316643"/>
            <a:ext cx="8728363" cy="6100782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CA02FD-5D6C-BF31-32F6-1C30CABE86F4}"/>
              </a:ext>
            </a:extLst>
          </p:cNvPr>
          <p:cNvSpPr txBox="1"/>
          <p:nvPr/>
        </p:nvSpPr>
        <p:spPr>
          <a:xfrm>
            <a:off x="9112469" y="4130566"/>
            <a:ext cx="21283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A Travers Champs &lt; 1887 &gt;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New York Brooklyn Muséum</a:t>
            </a:r>
          </a:p>
        </p:txBody>
      </p:sp>
    </p:spTree>
    <p:extLst>
      <p:ext uri="{BB962C8B-B14F-4D97-AF65-F5344CB8AC3E}">
        <p14:creationId xmlns:p14="http://schemas.microsoft.com/office/powerpoint/2010/main" val="69379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boviné&#10;&#10;Description générée automatiquement">
            <a:extLst>
              <a:ext uri="{FF2B5EF4-FFF2-40B4-BE49-F238E27FC236}">
                <a16:creationId xmlns:a16="http://schemas.microsoft.com/office/drawing/2014/main" id="{4851B1DE-5435-62EE-2F3E-A85FC2550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638" y="221424"/>
            <a:ext cx="9196743" cy="6179376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C04FE3-03CB-44FD-6775-DB982941D964}"/>
              </a:ext>
            </a:extLst>
          </p:cNvPr>
          <p:cNvSpPr txBox="1"/>
          <p:nvPr/>
        </p:nvSpPr>
        <p:spPr>
          <a:xfrm>
            <a:off x="9538138" y="4130566"/>
            <a:ext cx="2457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Les Glaneuses  &lt; 1854 &gt;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Dublin  Galerie Nationale  D’Irlande</a:t>
            </a:r>
          </a:p>
        </p:txBody>
      </p:sp>
    </p:spTree>
    <p:extLst>
      <p:ext uri="{BB962C8B-B14F-4D97-AF65-F5344CB8AC3E}">
        <p14:creationId xmlns:p14="http://schemas.microsoft.com/office/powerpoint/2010/main" val="410703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extérieur, nature&#10;&#10;Description générée automatiquement">
            <a:extLst>
              <a:ext uri="{FF2B5EF4-FFF2-40B4-BE49-F238E27FC236}">
                <a16:creationId xmlns:a16="http://schemas.microsoft.com/office/drawing/2014/main" id="{35ABC68D-F700-B83D-FCC8-CCBF3D453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13" y="378372"/>
            <a:ext cx="9277003" cy="6006662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56C868-9096-441C-72AD-1DB284BF7612}"/>
              </a:ext>
            </a:extLst>
          </p:cNvPr>
          <p:cNvSpPr txBox="1"/>
          <p:nvPr/>
        </p:nvSpPr>
        <p:spPr>
          <a:xfrm>
            <a:off x="9881349" y="3381703"/>
            <a:ext cx="18451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Les Sarcleuses &lt; 1860 &gt;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03138F-C305-52D7-59A6-6616D48A6BFC}"/>
              </a:ext>
            </a:extLst>
          </p:cNvPr>
          <p:cNvSpPr txBox="1"/>
          <p:nvPr/>
        </p:nvSpPr>
        <p:spPr>
          <a:xfrm>
            <a:off x="9869214" y="3988676"/>
            <a:ext cx="23227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New York Métropolitain Musée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D’Art </a:t>
            </a:r>
          </a:p>
        </p:txBody>
      </p:sp>
    </p:spTree>
    <p:extLst>
      <p:ext uri="{BB962C8B-B14F-4D97-AF65-F5344CB8AC3E}">
        <p14:creationId xmlns:p14="http://schemas.microsoft.com/office/powerpoint/2010/main" val="154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6ADC0FBC-1E0E-0125-073A-BC8D7C43C3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27" y="268705"/>
            <a:ext cx="6296120" cy="6320590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C18A03-80FC-9E70-21A7-E5EF24CF824A}"/>
              </a:ext>
            </a:extLst>
          </p:cNvPr>
          <p:cNvSpPr txBox="1"/>
          <p:nvPr/>
        </p:nvSpPr>
        <p:spPr>
          <a:xfrm>
            <a:off x="6810703" y="4792717"/>
            <a:ext cx="43355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Jeune Fille  Tricotant  &lt; 1860 &gt; Location inconnue</a:t>
            </a:r>
          </a:p>
        </p:txBody>
      </p:sp>
    </p:spTree>
    <p:extLst>
      <p:ext uri="{BB962C8B-B14F-4D97-AF65-F5344CB8AC3E}">
        <p14:creationId xmlns:p14="http://schemas.microsoft.com/office/powerpoint/2010/main" val="240846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extérieur, personne, vieux&#10;&#10;Description générée automatiquement">
            <a:extLst>
              <a:ext uri="{FF2B5EF4-FFF2-40B4-BE49-F238E27FC236}">
                <a16:creationId xmlns:a16="http://schemas.microsoft.com/office/drawing/2014/main" id="{B9D880E4-0F38-1084-ADE0-3285936541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21" y="153212"/>
            <a:ext cx="6520159" cy="6267796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DC27C1-C804-CB5C-7584-59C3E8968B45}"/>
              </a:ext>
            </a:extLst>
          </p:cNvPr>
          <p:cNvSpPr txBox="1"/>
          <p:nvPr/>
        </p:nvSpPr>
        <p:spPr>
          <a:xfrm>
            <a:off x="7047186" y="4792717"/>
            <a:ext cx="58332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Etude  de deux Vendangeuses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&lt;  1862 &gt; Location Inconnue</a:t>
            </a:r>
          </a:p>
        </p:txBody>
      </p:sp>
    </p:spTree>
    <p:extLst>
      <p:ext uri="{BB962C8B-B14F-4D97-AF65-F5344CB8AC3E}">
        <p14:creationId xmlns:p14="http://schemas.microsoft.com/office/powerpoint/2010/main" val="26588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arbre, extérieur, nature&#10;&#10;Description générée automatiquement">
            <a:extLst>
              <a:ext uri="{FF2B5EF4-FFF2-40B4-BE49-F238E27FC236}">
                <a16:creationId xmlns:a16="http://schemas.microsoft.com/office/drawing/2014/main" id="{7A4F5A19-A3DD-D0C0-4480-5A28F14C0B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421486" y="460124"/>
            <a:ext cx="8822267" cy="5937751"/>
          </a:xfrm>
          <a:prstGeom prst="rect">
            <a:avLst/>
          </a:prstGeom>
          <a:ln w="381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34A683E-D8C3-8DF1-CA45-DBD008DF4070}"/>
              </a:ext>
            </a:extLst>
          </p:cNvPr>
          <p:cNvSpPr txBox="1"/>
          <p:nvPr/>
        </p:nvSpPr>
        <p:spPr>
          <a:xfrm>
            <a:off x="9243753" y="4430110"/>
            <a:ext cx="27853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Femme à Ombrelle </a:t>
            </a:r>
          </a:p>
          <a:p>
            <a:r>
              <a:rPr lang="fr-FR" sz="2000" b="1" i="1" dirty="0"/>
              <a:t>Elodie De Vigne &lt; 1871 &gt;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83512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xtérieur, debout, plante&#10;&#10;Description générée automatiquement">
            <a:extLst>
              <a:ext uri="{FF2B5EF4-FFF2-40B4-BE49-F238E27FC236}">
                <a16:creationId xmlns:a16="http://schemas.microsoft.com/office/drawing/2014/main" id="{6EF48199-EDF1-726E-0888-3348372F30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90202" y="374359"/>
            <a:ext cx="9420783" cy="5835534"/>
          </a:xfrm>
          <a:prstGeom prst="rect">
            <a:avLst/>
          </a:prstGeom>
          <a:ln w="381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B55510-4519-F29D-BE5A-3A37DC9E4DF6}"/>
              </a:ext>
            </a:extLst>
          </p:cNvPr>
          <p:cNvSpPr txBox="1"/>
          <p:nvPr/>
        </p:nvSpPr>
        <p:spPr>
          <a:xfrm>
            <a:off x="9853448" y="3864129"/>
            <a:ext cx="22229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Le Retour Des Champs  &lt; 1871 &gt;</a:t>
            </a:r>
          </a:p>
          <a:p>
            <a:r>
              <a:rPr lang="fr-FR" sz="2000" b="1" i="1" dirty="0"/>
              <a:t>Baltimore Walters </a:t>
            </a:r>
          </a:p>
          <a:p>
            <a:r>
              <a:rPr lang="fr-FR" sz="2000" b="1" i="1" dirty="0"/>
              <a:t>Art Muséum</a:t>
            </a:r>
          </a:p>
        </p:txBody>
      </p:sp>
    </p:spTree>
    <p:extLst>
      <p:ext uri="{BB962C8B-B14F-4D97-AF65-F5344CB8AC3E}">
        <p14:creationId xmlns:p14="http://schemas.microsoft.com/office/powerpoint/2010/main" val="10451720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extérieur, nageant&#10;&#10;Description générée automatiquement">
            <a:extLst>
              <a:ext uri="{FF2B5EF4-FFF2-40B4-BE49-F238E27FC236}">
                <a16:creationId xmlns:a16="http://schemas.microsoft.com/office/drawing/2014/main" id="{5473C660-6F05-A78C-589E-A6980C3AF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884" y="253538"/>
            <a:ext cx="6081819" cy="6350924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FF6C25-E41E-E519-E6C3-D8580DCAB147}"/>
              </a:ext>
            </a:extLst>
          </p:cNvPr>
          <p:cNvSpPr txBox="1"/>
          <p:nvPr/>
        </p:nvSpPr>
        <p:spPr>
          <a:xfrm>
            <a:off x="6542690" y="5565227"/>
            <a:ext cx="4986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Fileuse &lt; 1872 &gt;Tulsa Phil brook Muséum</a:t>
            </a:r>
          </a:p>
        </p:txBody>
      </p:sp>
    </p:spTree>
    <p:extLst>
      <p:ext uri="{BB962C8B-B14F-4D97-AF65-F5344CB8AC3E}">
        <p14:creationId xmlns:p14="http://schemas.microsoft.com/office/powerpoint/2010/main" val="313077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errain, extérieur, mégalithe&#10;&#10;Description générée automatiquement">
            <a:extLst>
              <a:ext uri="{FF2B5EF4-FFF2-40B4-BE49-F238E27FC236}">
                <a16:creationId xmlns:a16="http://schemas.microsoft.com/office/drawing/2014/main" id="{389C12F0-673F-B36D-2291-686E0C048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38" y="394855"/>
            <a:ext cx="5791200" cy="6068290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FF7D1F-671B-10E7-FD21-4C53EDE94849}"/>
              </a:ext>
            </a:extLst>
          </p:cNvPr>
          <p:cNvSpPr txBox="1"/>
          <p:nvPr/>
        </p:nvSpPr>
        <p:spPr>
          <a:xfrm>
            <a:off x="6479628" y="4776952"/>
            <a:ext cx="3894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Glaneuse  lasse &lt; 1880 &gt; Cleveland Muséum D’Art</a:t>
            </a:r>
          </a:p>
        </p:txBody>
      </p:sp>
    </p:spTree>
    <p:extLst>
      <p:ext uri="{BB962C8B-B14F-4D97-AF65-F5344CB8AC3E}">
        <p14:creationId xmlns:p14="http://schemas.microsoft.com/office/powerpoint/2010/main" val="130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rrain, extérieur&#10;&#10;Description générée automatiquement">
            <a:extLst>
              <a:ext uri="{FF2B5EF4-FFF2-40B4-BE49-F238E27FC236}">
                <a16:creationId xmlns:a16="http://schemas.microsoft.com/office/drawing/2014/main" id="{6BB6B4FE-18A5-C86C-42C8-8A1A95923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58" y="368682"/>
            <a:ext cx="4802655" cy="6120635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F0A857-F00A-7EA1-2DF9-42C373212829}"/>
              </a:ext>
            </a:extLst>
          </p:cNvPr>
          <p:cNvSpPr txBox="1"/>
          <p:nvPr/>
        </p:nvSpPr>
        <p:spPr>
          <a:xfrm>
            <a:off x="5423338" y="4713890"/>
            <a:ext cx="4556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Le Chant de L’ Alouette &lt; 1884 &gt; Art Institute De Chicago</a:t>
            </a:r>
          </a:p>
        </p:txBody>
      </p:sp>
    </p:spTree>
    <p:extLst>
      <p:ext uri="{BB962C8B-B14F-4D97-AF65-F5344CB8AC3E}">
        <p14:creationId xmlns:p14="http://schemas.microsoft.com/office/powerpoint/2010/main" val="166067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herbe, extérieur, champ&#10;&#10;Description générée automatiquement">
            <a:extLst>
              <a:ext uri="{FF2B5EF4-FFF2-40B4-BE49-F238E27FC236}">
                <a16:creationId xmlns:a16="http://schemas.microsoft.com/office/drawing/2014/main" id="{9DD696B8-F952-1DBF-DFDB-B6C9AB2808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388" y="299258"/>
            <a:ext cx="9227127" cy="6184669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591428-BB96-0E16-8E46-21CEF4B7C52D}"/>
              </a:ext>
            </a:extLst>
          </p:cNvPr>
          <p:cNvSpPr txBox="1"/>
          <p:nvPr/>
        </p:nvSpPr>
        <p:spPr>
          <a:xfrm>
            <a:off x="9966963" y="2979683"/>
            <a:ext cx="22235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Jeunes Filles  Se Rendant  à la Procession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&lt;  1890 &gt; Utica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Mun son  - Williams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Proctor  Arts Institute </a:t>
            </a:r>
          </a:p>
        </p:txBody>
      </p:sp>
    </p:spTree>
    <p:extLst>
      <p:ext uri="{BB962C8B-B14F-4D97-AF65-F5344CB8AC3E}">
        <p14:creationId xmlns:p14="http://schemas.microsoft.com/office/powerpoint/2010/main" val="352810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ersonne&#10;&#10;Description générée automatiquement">
            <a:extLst>
              <a:ext uri="{FF2B5EF4-FFF2-40B4-BE49-F238E27FC236}">
                <a16:creationId xmlns:a16="http://schemas.microsoft.com/office/drawing/2014/main" id="{AFA5819C-E08C-B029-2499-D4F11D0878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603" y="278476"/>
            <a:ext cx="6586477" cy="6301048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29D74-724D-CD23-8B44-89ECA60CF9EF}"/>
              </a:ext>
            </a:extLst>
          </p:cNvPr>
          <p:cNvSpPr txBox="1"/>
          <p:nvPr/>
        </p:nvSpPr>
        <p:spPr>
          <a:xfrm>
            <a:off x="7047186" y="4761186"/>
            <a:ext cx="4524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Eté  &lt; 1891 &gt; Localisation Inconnue </a:t>
            </a:r>
          </a:p>
        </p:txBody>
      </p:sp>
    </p:spTree>
    <p:extLst>
      <p:ext uri="{BB962C8B-B14F-4D97-AF65-F5344CB8AC3E}">
        <p14:creationId xmlns:p14="http://schemas.microsoft.com/office/powerpoint/2010/main" val="408253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extérieur, gens, groupe&#10;&#10;Description générée automatiquement">
            <a:extLst>
              <a:ext uri="{FF2B5EF4-FFF2-40B4-BE49-F238E27FC236}">
                <a16:creationId xmlns:a16="http://schemas.microsoft.com/office/drawing/2014/main" id="{053D84A0-B429-78FB-05E5-6A0A90456C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54294" y="419792"/>
            <a:ext cx="9278438" cy="6018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0AEBFB-81BB-0C9E-74B7-BA19405F5298}"/>
              </a:ext>
            </a:extLst>
          </p:cNvPr>
          <p:cNvSpPr txBox="1"/>
          <p:nvPr/>
        </p:nvSpPr>
        <p:spPr>
          <a:xfrm>
            <a:off x="9806152" y="3862552"/>
            <a:ext cx="223870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Pardo De </a:t>
            </a:r>
            <a:r>
              <a:rPr lang="fr-FR" sz="2000" b="1" i="1" dirty="0" err="1">
                <a:solidFill>
                  <a:schemeClr val="bg1"/>
                </a:solidFill>
              </a:rPr>
              <a:t>Kergoat</a:t>
            </a:r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 &lt; 1891 &gt; musée des beaux  arts de Quimper</a:t>
            </a:r>
          </a:p>
          <a:p>
            <a:r>
              <a:rPr lang="fr-FR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76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extérieur, champ&#10;&#10;Description générée automatiquement">
            <a:extLst>
              <a:ext uri="{FF2B5EF4-FFF2-40B4-BE49-F238E27FC236}">
                <a16:creationId xmlns:a16="http://schemas.microsoft.com/office/drawing/2014/main" id="{B4790387-ED4A-0785-6A94-1D1CA301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78" y="369916"/>
            <a:ext cx="9753600" cy="6118168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B53267-2F8C-8D26-8327-3FA5ACB11A5E}"/>
              </a:ext>
            </a:extLst>
          </p:cNvPr>
          <p:cNvSpPr txBox="1"/>
          <p:nvPr/>
        </p:nvSpPr>
        <p:spPr>
          <a:xfrm>
            <a:off x="10174778" y="4069081"/>
            <a:ext cx="18858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Bénédiction des Blés  En Artois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&lt; 1857 &gt; musée des beaux arts Arras</a:t>
            </a:r>
          </a:p>
        </p:txBody>
      </p:sp>
    </p:spTree>
    <p:extLst>
      <p:ext uri="{BB962C8B-B14F-4D97-AF65-F5344CB8AC3E}">
        <p14:creationId xmlns:p14="http://schemas.microsoft.com/office/powerpoint/2010/main" val="415717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rsonne, extérieur&#10;&#10;Description générée automatiquement">
            <a:extLst>
              <a:ext uri="{FF2B5EF4-FFF2-40B4-BE49-F238E27FC236}">
                <a16:creationId xmlns:a16="http://schemas.microsoft.com/office/drawing/2014/main" id="{77A21A4D-A97D-DB15-DA66-0BAE73C19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142" y="399011"/>
            <a:ext cx="8711738" cy="6068291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63CC3D-CF15-0C76-D589-110F94542C53}"/>
              </a:ext>
            </a:extLst>
          </p:cNvPr>
          <p:cNvSpPr txBox="1"/>
          <p:nvPr/>
        </p:nvSpPr>
        <p:spPr>
          <a:xfrm>
            <a:off x="9475076" y="3594538"/>
            <a:ext cx="2538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</a:rPr>
              <a:t>Emile Friant Les Amoureux  Musée </a:t>
            </a:r>
          </a:p>
          <a:p>
            <a:r>
              <a:rPr lang="fr-FR" sz="2000" i="1" dirty="0">
                <a:solidFill>
                  <a:schemeClr val="bg1"/>
                </a:solidFill>
              </a:rPr>
              <a:t> des beaux ARTS de NANCY</a:t>
            </a:r>
          </a:p>
        </p:txBody>
      </p:sp>
    </p:spTree>
    <p:extLst>
      <p:ext uri="{BB962C8B-B14F-4D97-AF65-F5344CB8AC3E}">
        <p14:creationId xmlns:p14="http://schemas.microsoft.com/office/powerpoint/2010/main" val="315538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xtérieur, ciel, champ&#10;&#10;Description générée automatiquement">
            <a:extLst>
              <a:ext uri="{FF2B5EF4-FFF2-40B4-BE49-F238E27FC236}">
                <a16:creationId xmlns:a16="http://schemas.microsoft.com/office/drawing/2014/main" id="{8797423B-68E6-27F1-32D2-CE97B48EB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04" y="436418"/>
            <a:ext cx="9502063" cy="5985163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67B6C5E-6A1B-DD83-E136-2A63039FBC4E}"/>
              </a:ext>
            </a:extLst>
          </p:cNvPr>
          <p:cNvSpPr txBox="1"/>
          <p:nvPr/>
        </p:nvSpPr>
        <p:spPr>
          <a:xfrm>
            <a:off x="9855200" y="3742267"/>
            <a:ext cx="2336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</a:rPr>
              <a:t>Le Rappel des Glaneuses  &lt; 1859 &gt;</a:t>
            </a:r>
          </a:p>
          <a:p>
            <a:r>
              <a:rPr lang="fr-FR" sz="2000" i="1" dirty="0">
                <a:solidFill>
                  <a:schemeClr val="bg1"/>
                </a:solidFill>
              </a:rPr>
              <a:t>Paris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10545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DDA052EF-ECCD-5E08-8FD9-7367F05E05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752" y="286871"/>
            <a:ext cx="6789271" cy="6167717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5640EB-F6A0-CB36-4A0D-D55E6716D82A}"/>
              </a:ext>
            </a:extLst>
          </p:cNvPr>
          <p:cNvSpPr txBox="1"/>
          <p:nvPr/>
        </p:nvSpPr>
        <p:spPr>
          <a:xfrm>
            <a:off x="7614023" y="4233333"/>
            <a:ext cx="457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Femme avec une bougie fine  &lt; 1873 &gt;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AEB068C-33DD-010F-8F3A-3AC235BF0D11}"/>
              </a:ext>
            </a:extLst>
          </p:cNvPr>
          <p:cNvSpPr txBox="1"/>
          <p:nvPr/>
        </p:nvSpPr>
        <p:spPr>
          <a:xfrm>
            <a:off x="7752478" y="4633443"/>
            <a:ext cx="4301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Musée Des Beaux Arts De Boston</a:t>
            </a:r>
          </a:p>
        </p:txBody>
      </p:sp>
    </p:spTree>
    <p:extLst>
      <p:ext uri="{BB962C8B-B14F-4D97-AF65-F5344CB8AC3E}">
        <p14:creationId xmlns:p14="http://schemas.microsoft.com/office/powerpoint/2010/main" val="324712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extérieur, nageant&#10;&#10;Description générée automatiquement">
            <a:extLst>
              <a:ext uri="{FF2B5EF4-FFF2-40B4-BE49-F238E27FC236}">
                <a16:creationId xmlns:a16="http://schemas.microsoft.com/office/drawing/2014/main" id="{5AE0E5C8-7FE4-3315-0178-5872E6ACBA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1" y="304800"/>
            <a:ext cx="5988424" cy="6257365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7FFD9-273C-A7F7-8DA7-42F1A4291B42}"/>
              </a:ext>
            </a:extLst>
          </p:cNvPr>
          <p:cNvSpPr txBox="1"/>
          <p:nvPr/>
        </p:nvSpPr>
        <p:spPr>
          <a:xfrm>
            <a:off x="6756400" y="4504267"/>
            <a:ext cx="4538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Fileuse De Lin Musée D’Art De Phil brook  &lt; 1872 &gt;</a:t>
            </a:r>
          </a:p>
        </p:txBody>
      </p:sp>
    </p:spTree>
    <p:extLst>
      <p:ext uri="{BB962C8B-B14F-4D97-AF65-F5344CB8AC3E}">
        <p14:creationId xmlns:p14="http://schemas.microsoft.com/office/powerpoint/2010/main" val="44934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jupe&#10;&#10;Description générée automatiquement">
            <a:extLst>
              <a:ext uri="{FF2B5EF4-FFF2-40B4-BE49-F238E27FC236}">
                <a16:creationId xmlns:a16="http://schemas.microsoft.com/office/drawing/2014/main" id="{FAF0F157-8B69-3A45-4437-8018531E3F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33" y="237067"/>
            <a:ext cx="6272689" cy="6146800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78671C-5E0A-D2BC-C972-A420208909BC}"/>
              </a:ext>
            </a:extLst>
          </p:cNvPr>
          <p:cNvSpPr txBox="1"/>
          <p:nvPr/>
        </p:nvSpPr>
        <p:spPr>
          <a:xfrm>
            <a:off x="6790266" y="4385733"/>
            <a:ext cx="3014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Dernières Fleurs &lt; 1890 &gt; musée D’Art de Cincinnati</a:t>
            </a:r>
          </a:p>
        </p:txBody>
      </p:sp>
    </p:spTree>
    <p:extLst>
      <p:ext uri="{BB962C8B-B14F-4D97-AF65-F5344CB8AC3E}">
        <p14:creationId xmlns:p14="http://schemas.microsoft.com/office/powerpoint/2010/main" val="70668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E9014694-7F11-EC3C-B900-4A20A31F27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4933"/>
            <a:ext cx="9160934" cy="5791200"/>
          </a:xfrm>
          <a:prstGeom prst="rect">
            <a:avLst/>
          </a:prstGeom>
          <a:ln w="381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7353DD-5C4F-5847-BC4F-FB7EDA0FC074}"/>
              </a:ext>
            </a:extLst>
          </p:cNvPr>
          <p:cNvSpPr txBox="1"/>
          <p:nvPr/>
        </p:nvSpPr>
        <p:spPr>
          <a:xfrm>
            <a:off x="9635067" y="3793067"/>
            <a:ext cx="25569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Le Colza &lt; Récolte Du Colza &gt;  &lt; 1860 &gt;</a:t>
            </a:r>
          </a:p>
          <a:p>
            <a:r>
              <a:rPr lang="fr-FR" sz="2000" b="1" i="1" dirty="0"/>
              <a:t>Galerie nationale </a:t>
            </a:r>
          </a:p>
          <a:p>
            <a:r>
              <a:rPr lang="fr-FR" sz="2000" b="1" i="1" dirty="0"/>
              <a:t> D’art </a:t>
            </a:r>
          </a:p>
        </p:txBody>
      </p:sp>
    </p:spTree>
    <p:extLst>
      <p:ext uri="{BB962C8B-B14F-4D97-AF65-F5344CB8AC3E}">
        <p14:creationId xmlns:p14="http://schemas.microsoft.com/office/powerpoint/2010/main" val="35770142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crépuscule, soleil&#10;&#10;Description générée automatiquement">
            <a:extLst>
              <a:ext uri="{FF2B5EF4-FFF2-40B4-BE49-F238E27FC236}">
                <a16:creationId xmlns:a16="http://schemas.microsoft.com/office/drawing/2014/main" id="{B02D9970-55AA-87EC-8F24-E0F5D3E6C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54" y="394447"/>
            <a:ext cx="6388846" cy="6149788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2C5930-271B-858C-4C39-51A999592E99}"/>
              </a:ext>
            </a:extLst>
          </p:cNvPr>
          <p:cNvSpPr txBox="1"/>
          <p:nvPr/>
        </p:nvSpPr>
        <p:spPr>
          <a:xfrm>
            <a:off x="7349067" y="5060889"/>
            <a:ext cx="4842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Aube &lt;  1896 &gt; musée d’Art Carnegie </a:t>
            </a:r>
          </a:p>
        </p:txBody>
      </p:sp>
    </p:spTree>
    <p:extLst>
      <p:ext uri="{BB962C8B-B14F-4D97-AF65-F5344CB8AC3E}">
        <p14:creationId xmlns:p14="http://schemas.microsoft.com/office/powerpoint/2010/main" val="242119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au, extérieur, plage&#10;&#10;Description générée automatiquement">
            <a:extLst>
              <a:ext uri="{FF2B5EF4-FFF2-40B4-BE49-F238E27FC236}">
                <a16:creationId xmlns:a16="http://schemas.microsoft.com/office/drawing/2014/main" id="{4553E1CA-7019-373A-0405-C896AF247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094" y="559453"/>
            <a:ext cx="9054353" cy="5739093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829537-8A6D-192C-F49A-FA67B09751FE}"/>
              </a:ext>
            </a:extLst>
          </p:cNvPr>
          <p:cNvSpPr txBox="1"/>
          <p:nvPr/>
        </p:nvSpPr>
        <p:spPr>
          <a:xfrm>
            <a:off x="9668933" y="4402667"/>
            <a:ext cx="228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Pêcheur A Menton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&lt; 1878 &gt; musée Des Beaux Arts De Pouchkine</a:t>
            </a:r>
          </a:p>
        </p:txBody>
      </p:sp>
    </p:spTree>
    <p:extLst>
      <p:ext uri="{BB962C8B-B14F-4D97-AF65-F5344CB8AC3E}">
        <p14:creationId xmlns:p14="http://schemas.microsoft.com/office/powerpoint/2010/main" val="7685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xtérieur, personne, debout&#10;&#10;Description générée automatiquement">
            <a:extLst>
              <a:ext uri="{FF2B5EF4-FFF2-40B4-BE49-F238E27FC236}">
                <a16:creationId xmlns:a16="http://schemas.microsoft.com/office/drawing/2014/main" id="{F06CDDB5-67F8-9AF8-DB2D-818371858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4" y="416735"/>
            <a:ext cx="8229600" cy="6127500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C23AE9-CC91-5A67-203A-119BCDA8A89B}"/>
              </a:ext>
            </a:extLst>
          </p:cNvPr>
          <p:cNvSpPr txBox="1"/>
          <p:nvPr/>
        </p:nvSpPr>
        <p:spPr>
          <a:xfrm>
            <a:off x="8957733" y="4521200"/>
            <a:ext cx="2912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Jetons  D’Amour Musée D’Art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Huntington &lt; 1900  &gt;</a:t>
            </a:r>
          </a:p>
        </p:txBody>
      </p:sp>
    </p:spTree>
    <p:extLst>
      <p:ext uri="{BB962C8B-B14F-4D97-AF65-F5344CB8AC3E}">
        <p14:creationId xmlns:p14="http://schemas.microsoft.com/office/powerpoint/2010/main" val="349183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xtérieur, arbre, champ&#10;&#10;Description générée automatiquement">
            <a:extLst>
              <a:ext uri="{FF2B5EF4-FFF2-40B4-BE49-F238E27FC236}">
                <a16:creationId xmlns:a16="http://schemas.microsoft.com/office/drawing/2014/main" id="{61858778-BDD4-05AC-71B3-FDD8C7D07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294" y="425823"/>
            <a:ext cx="8640000" cy="6006354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0A265E-713A-37DA-3455-BD9849DC5544}"/>
              </a:ext>
            </a:extLst>
          </p:cNvPr>
          <p:cNvSpPr txBox="1"/>
          <p:nvPr/>
        </p:nvSpPr>
        <p:spPr>
          <a:xfrm>
            <a:off x="9211733" y="4267200"/>
            <a:ext cx="29802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Paysage D’Été  avec des femmes paysannes  et des Vaches  &lt; 1852 &gt; Valeur Inconnue</a:t>
            </a:r>
          </a:p>
        </p:txBody>
      </p:sp>
    </p:spTree>
    <p:extLst>
      <p:ext uri="{BB962C8B-B14F-4D97-AF65-F5344CB8AC3E}">
        <p14:creationId xmlns:p14="http://schemas.microsoft.com/office/powerpoint/2010/main" val="88362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ature, caverne&#10;&#10;Description générée automatiquement">
            <a:extLst>
              <a:ext uri="{FF2B5EF4-FFF2-40B4-BE49-F238E27FC236}">
                <a16:creationId xmlns:a16="http://schemas.microsoft.com/office/drawing/2014/main" id="{A16F30E4-F4E8-2D3D-60C7-EC98D0759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4" y="484094"/>
            <a:ext cx="9403976" cy="5970494"/>
          </a:xfrm>
          <a:custGeom>
            <a:avLst/>
            <a:gdLst>
              <a:gd name="connsiteX0" fmla="*/ 0 w 9403976"/>
              <a:gd name="connsiteY0" fmla="*/ 0 h 5970494"/>
              <a:gd name="connsiteX1" fmla="*/ 9403976 w 9403976"/>
              <a:gd name="connsiteY1" fmla="*/ 0 h 5970494"/>
              <a:gd name="connsiteX2" fmla="*/ 9403976 w 9403976"/>
              <a:gd name="connsiteY2" fmla="*/ 5970494 h 5970494"/>
              <a:gd name="connsiteX3" fmla="*/ 0 w 9403976"/>
              <a:gd name="connsiteY3" fmla="*/ 5970494 h 5970494"/>
              <a:gd name="connsiteX4" fmla="*/ 0 w 9403976"/>
              <a:gd name="connsiteY4" fmla="*/ 0 h 5970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3976" h="5970494" fill="none" extrusionOk="0">
                <a:moveTo>
                  <a:pt x="0" y="0"/>
                </a:moveTo>
                <a:cubicBezTo>
                  <a:pt x="2997045" y="-49533"/>
                  <a:pt x="5341644" y="-14809"/>
                  <a:pt x="9403976" y="0"/>
                </a:cubicBezTo>
                <a:cubicBezTo>
                  <a:pt x="9491615" y="1171073"/>
                  <a:pt x="9331297" y="3185171"/>
                  <a:pt x="9403976" y="5970494"/>
                </a:cubicBezTo>
                <a:cubicBezTo>
                  <a:pt x="6566334" y="5922263"/>
                  <a:pt x="1376988" y="6054949"/>
                  <a:pt x="0" y="5970494"/>
                </a:cubicBezTo>
                <a:cubicBezTo>
                  <a:pt x="-38581" y="3595550"/>
                  <a:pt x="63341" y="1537278"/>
                  <a:pt x="0" y="0"/>
                </a:cubicBezTo>
                <a:close/>
              </a:path>
              <a:path w="9403976" h="5970494" stroke="0" extrusionOk="0">
                <a:moveTo>
                  <a:pt x="0" y="0"/>
                </a:moveTo>
                <a:cubicBezTo>
                  <a:pt x="4063278" y="118645"/>
                  <a:pt x="5265755" y="116012"/>
                  <a:pt x="9403976" y="0"/>
                </a:cubicBezTo>
                <a:cubicBezTo>
                  <a:pt x="9271094" y="2240919"/>
                  <a:pt x="9488927" y="3662666"/>
                  <a:pt x="9403976" y="5970494"/>
                </a:cubicBezTo>
                <a:cubicBezTo>
                  <a:pt x="5845196" y="6105094"/>
                  <a:pt x="2697010" y="5813298"/>
                  <a:pt x="0" y="5970494"/>
                </a:cubicBezTo>
                <a:cubicBezTo>
                  <a:pt x="-20187" y="4997802"/>
                  <a:pt x="-152480" y="2059369"/>
                  <a:pt x="0" y="0"/>
                </a:cubicBezTo>
                <a:close/>
              </a:path>
            </a:pathLst>
          </a:custGeom>
          <a:ln w="38100" cmpd="dbl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57E5B2-C4A1-5543-B573-BAF140AE38E8}"/>
              </a:ext>
            </a:extLst>
          </p:cNvPr>
          <p:cNvSpPr txBox="1"/>
          <p:nvPr/>
        </p:nvSpPr>
        <p:spPr>
          <a:xfrm>
            <a:off x="9906000" y="42672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La Tempête vers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&lt; 1852 – 1853  &gt;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DA3407C-0C50-7D51-3EC6-B0C5EF645E6B}"/>
              </a:ext>
            </a:extLst>
          </p:cNvPr>
          <p:cNvSpPr txBox="1"/>
          <p:nvPr/>
        </p:nvSpPr>
        <p:spPr>
          <a:xfrm>
            <a:off x="9982200" y="4846135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Musée D’art</a:t>
            </a:r>
          </a:p>
          <a:p>
            <a:r>
              <a:rPr lang="fr-FR" sz="2000" b="1" dirty="0" err="1">
                <a:solidFill>
                  <a:schemeClr val="bg1"/>
                </a:solidFill>
              </a:rPr>
              <a:t>Atheneum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715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bateau&#10;&#10;Description générée automatiquement">
            <a:extLst>
              <a:ext uri="{FF2B5EF4-FFF2-40B4-BE49-F238E27FC236}">
                <a16:creationId xmlns:a16="http://schemas.microsoft.com/office/drawing/2014/main" id="{39F5F0DC-B6AF-D4CE-A1E5-A3CC71A99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4" y="443345"/>
            <a:ext cx="7481454" cy="5929746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C51219-B9CC-1249-36B6-D28E86594B88}"/>
              </a:ext>
            </a:extLst>
          </p:cNvPr>
          <p:cNvSpPr txBox="1"/>
          <p:nvPr/>
        </p:nvSpPr>
        <p:spPr>
          <a:xfrm>
            <a:off x="7855528" y="558677"/>
            <a:ext cx="41994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>
                <a:solidFill>
                  <a:schemeClr val="bg1"/>
                </a:solidFill>
              </a:rPr>
              <a:t>C’Etait Lorient Qui Vous A Présenter  </a:t>
            </a:r>
          </a:p>
          <a:p>
            <a:r>
              <a:rPr lang="fr-FR" sz="3600" b="1" i="1" dirty="0">
                <a:solidFill>
                  <a:schemeClr val="bg1"/>
                </a:solidFill>
              </a:rPr>
              <a:t>     Des Tableaux Du Peintre Jules Breton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276BA45-770B-3B5D-6C5B-E2EFFEB23866}"/>
              </a:ext>
            </a:extLst>
          </p:cNvPr>
          <p:cNvSpPr txBox="1"/>
          <p:nvPr/>
        </p:nvSpPr>
        <p:spPr>
          <a:xfrm>
            <a:off x="8466666" y="3102243"/>
            <a:ext cx="4062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>
                <a:solidFill>
                  <a:schemeClr val="bg1"/>
                </a:solidFill>
              </a:rPr>
              <a:t>Le  Son Et Les Images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E787F2A-2883-41A1-7015-25F622F6B8BF}"/>
              </a:ext>
            </a:extLst>
          </p:cNvPr>
          <p:cNvSpPr txBox="1"/>
          <p:nvPr/>
        </p:nvSpPr>
        <p:spPr>
          <a:xfrm>
            <a:off x="9211733" y="4537814"/>
            <a:ext cx="3723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8368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honeycomb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371</Words>
  <Application>Microsoft Office PowerPoint</Application>
  <PresentationFormat>Grand écran</PresentationFormat>
  <Paragraphs>65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2022-08-18T11:30:00Z</dcterms:created>
  <dcterms:modified xsi:type="dcterms:W3CDTF">2022-08-20T12:10:58Z</dcterms:modified>
</cp:coreProperties>
</file>