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80" r:id="rId5"/>
    <p:sldId id="281" r:id="rId6"/>
    <p:sldId id="309" r:id="rId7"/>
    <p:sldId id="278" r:id="rId8"/>
    <p:sldId id="285" r:id="rId9"/>
    <p:sldId id="312" r:id="rId10"/>
    <p:sldId id="307" r:id="rId11"/>
    <p:sldId id="301" r:id="rId12"/>
    <p:sldId id="300" r:id="rId13"/>
    <p:sldId id="308" r:id="rId14"/>
    <p:sldId id="306" r:id="rId15"/>
    <p:sldId id="305" r:id="rId16"/>
    <p:sldId id="310" r:id="rId17"/>
    <p:sldId id="293" r:id="rId18"/>
    <p:sldId id="302" r:id="rId19"/>
    <p:sldId id="298" r:id="rId20"/>
    <p:sldId id="295" r:id="rId21"/>
    <p:sldId id="297" r:id="rId22"/>
    <p:sldId id="303" r:id="rId23"/>
    <p:sldId id="299" r:id="rId24"/>
    <p:sldId id="311" r:id="rId25"/>
    <p:sldId id="294" r:id="rId26"/>
    <p:sldId id="296" r:id="rId27"/>
    <p:sldId id="304" r:id="rId28"/>
    <p:sldId id="287" r:id="rId29"/>
    <p:sldId id="288" r:id="rId30"/>
    <p:sldId id="289" r:id="rId31"/>
    <p:sldId id="291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Thajsko 5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Thailand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Thajsko.wav"/>
            </a:hlinkClick>
            <a:extLst>
              <a:ext uri="{FF2B5EF4-FFF2-40B4-BE49-F238E27FC236}">
                <a16:creationId xmlns:a16="http://schemas.microsoft.com/office/drawing/2014/main" id="{770CA19C-D185-CDE5-4450-D1E8ADB408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0784" y="692696"/>
            <a:ext cx="376017" cy="315472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2EE7950D-E916-1CE3-3BCB-FFB1844FDB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4716E0D6-B149-A184-6A32-35E99B736E5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248128" y="102877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3478EAAA-3F0D-6545-CA18-7B1017F0DBA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588764" y="227687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Thajsko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5" name="Thajsk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CFF4F30A-A01C-3EDB-9B62-D31909BB5F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7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Thailand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Thaïlande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Tajlandia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Thailanda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Tailandia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Tayilann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Таїланд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Tayland</a:t>
            </a:r>
            <a:r>
              <a:rPr lang="cs-CZ" altLang="cs-CZ" sz="2000" b="1" dirty="0">
                <a:solidFill>
                  <a:srgbClr val="FF0000"/>
                </a:solidFill>
              </a:rPr>
              <a:t>    Τα</a:t>
            </a:r>
            <a:r>
              <a:rPr lang="cs-CZ" altLang="cs-CZ" sz="2000" b="1" dirty="0" err="1">
                <a:solidFill>
                  <a:srgbClr val="FF0000"/>
                </a:solidFill>
              </a:rPr>
              <a:t>ϊλάνδη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Tajska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A192A09-7955-75AD-C404-9CB61DCD33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83264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77CE9657-215F-41F6-BD59-4168FEB7E74C}"/>
              </a:ext>
            </a:extLst>
          </p:cNvPr>
          <p:cNvSpPr/>
          <p:nvPr/>
        </p:nvSpPr>
        <p:spPr>
          <a:xfrm>
            <a:off x="7536160" y="3080281"/>
            <a:ext cx="403244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ckwell Extra Bold" panose="02060903040505020403" pitchFamily="18" charset="0"/>
              </a:rPr>
              <a:t>Thajsko  5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ckwell Extra Bold" panose="02060903040505020403" pitchFamily="18" charset="0"/>
            </a:endParaRPr>
          </a:p>
        </p:txBody>
      </p:sp>
      <p:pic>
        <p:nvPicPr>
          <p:cNvPr id="6" name="Picture 8">
            <a:extLst>
              <a:ext uri="{FF2B5EF4-FFF2-40B4-BE49-F238E27FC236}">
                <a16:creationId xmlns:a16="http://schemas.microsoft.com/office/drawing/2014/main" id="{52B1DAB2-1721-1D25-495A-35F57ABFAE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424" y="845939"/>
            <a:ext cx="1296144" cy="1221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D59D76F5-97A5-6B34-B3DE-AF3E02668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8448" y="751349"/>
            <a:ext cx="1008062" cy="69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3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5239BA-1B6F-0BC3-FE2E-A26DA69C13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865974E-3181-2596-445F-AAC4232B2D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45DAE77-7AA9-4062-B34C-7FD08909BB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85958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43B4C7-8B4C-7ED2-1C12-9EE4F2461A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503E7B0-04DD-47C8-6A11-E1DA2C7CA5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52D8D8-1AAB-21AE-0B70-42DD317866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5311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BF96249-1551-F4C6-48B1-DEF28A4873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5763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057F47-139F-A013-D7A5-B4CDC0A75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8790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CD0DB9C-3FF6-E383-1E2E-413C8B9A6A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1360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9D37578-1333-3E6C-0D1C-89C707C2A3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68958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437B14-9D11-51AB-88F4-3E7F6EFEF9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867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0E605D1-0886-9216-53BE-451661E795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19058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7223D9-DD56-D7B9-6C71-CA72F68A34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50783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8761C76-747C-6676-96CA-09314D17EF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39396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C8BDCBC-8F39-FF18-BBF5-C1CC329D29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4274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4801B0F-AC52-63E9-26E3-066428DAF2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3426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8DF2508-698C-5258-F603-91D03BC653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47296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4C7D733-062C-B527-BE7F-FEA966B7DB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05581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F252642-C3F1-5A66-1FB0-90D9ED29D8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224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943BC9-98B4-D1A4-5139-00905DF65D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04632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CA4599F-9CFC-CB27-C0A5-572492A20F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7879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AEC478-9034-48AF-9DB5-71CE886470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71500"/>
            <a:ext cx="10801200" cy="580982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3968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EFB3D19-CD13-9C3A-9655-7F4EB9CFD8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65227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D927FC-EA42-0534-7341-BE3EF73708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20761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454469-C4D8-05A2-7704-0970A9E331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6F6D761-EEEC-AC79-DEFB-74F88A8147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53B0006C-E76C-FBC1-F1AC-6B4A90A76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6C9C57-A17F-8063-9B2E-B5BE36142D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2D513F71-8A96-F46C-8FB8-62A85DFE40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876" y="524536"/>
            <a:ext cx="10789724" cy="503417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B3B08D68-37D4-FF6F-BABA-99F86EA28CE6}"/>
              </a:ext>
            </a:extLst>
          </p:cNvPr>
          <p:cNvSpPr/>
          <p:nvPr/>
        </p:nvSpPr>
        <p:spPr>
          <a:xfrm>
            <a:off x="4347992" y="5053121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6F536682-6865-8820-BC37-3D04DCF59B44}"/>
              </a:ext>
            </a:extLst>
          </p:cNvPr>
          <p:cNvSpPr/>
          <p:nvPr/>
        </p:nvSpPr>
        <p:spPr>
          <a:xfrm>
            <a:off x="551384" y="5044306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F506F3CA-2876-1DD7-AE52-92BD36793521}"/>
              </a:ext>
            </a:extLst>
          </p:cNvPr>
          <p:cNvSpPr/>
          <p:nvPr/>
        </p:nvSpPr>
        <p:spPr>
          <a:xfrm>
            <a:off x="9646522" y="5112036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DD5E3FF1-FD7B-F93B-4635-27E0A77AF34D}"/>
              </a:ext>
            </a:extLst>
          </p:cNvPr>
          <p:cNvSpPr/>
          <p:nvPr/>
        </p:nvSpPr>
        <p:spPr>
          <a:xfrm>
            <a:off x="4347992" y="776070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316</TotalTime>
  <Words>73</Words>
  <Application>Microsoft Office PowerPoint</Application>
  <PresentationFormat>Širokoúhlá obrazovka</PresentationFormat>
  <Paragraphs>13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Rockwell Extra Bold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109</cp:revision>
  <dcterms:created xsi:type="dcterms:W3CDTF">2020-02-21T13:54:42Z</dcterms:created>
  <dcterms:modified xsi:type="dcterms:W3CDTF">2022-08-21T18:39:57Z</dcterms:modified>
</cp:coreProperties>
</file>