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00" r:id="rId2"/>
    <p:sldId id="269" r:id="rId3"/>
    <p:sldId id="302" r:id="rId4"/>
    <p:sldId id="268" r:id="rId5"/>
    <p:sldId id="301" r:id="rId6"/>
    <p:sldId id="294" r:id="rId7"/>
    <p:sldId id="293" r:id="rId8"/>
    <p:sldId id="292" r:id="rId9"/>
    <p:sldId id="291" r:id="rId10"/>
    <p:sldId id="273" r:id="rId11"/>
    <p:sldId id="289" r:id="rId12"/>
    <p:sldId id="272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70" r:id="rId24"/>
    <p:sldId id="271" r:id="rId25"/>
    <p:sldId id="274" r:id="rId26"/>
    <p:sldId id="275" r:id="rId27"/>
    <p:sldId id="276" r:id="rId28"/>
    <p:sldId id="296" r:id="rId29"/>
    <p:sldId id="297" r:id="rId30"/>
    <p:sldId id="29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nvSxDOMQj37JX+idAeTzw==" hashData="plIMq6U+e8knA9yPmfvEzituF9Lw3rlkO3ng2MvUMOC5CR7K4zxL3vpEtZqd4LWjs3VWO24wIYNQP+laNYyRD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4" autoAdjust="0"/>
    <p:restoredTop sz="94660"/>
  </p:normalViewPr>
  <p:slideViewPr>
    <p:cSldViewPr snapToGrid="0">
      <p:cViewPr varScale="1">
        <p:scale>
          <a:sx n="69" d="100"/>
          <a:sy n="69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BC9A2F-542D-49A0-96A6-50A5BD35718B}" type="datetimeFigureOut">
              <a:rPr lang="fr-FR" smtClean="0"/>
              <a:t>16/08/2022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E8CEFD-D7F7-4BF7-BB08-A8F44208D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9073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8EC2-7B50-4604-876E-A85F96459E6F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620F-CBFD-40FA-891E-77BD93284513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2733-EFDD-4FC2-BEBC-0118BCEC07BE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9875E-5558-4173-B3B6-D0640BB2379C}" type="datetime1">
              <a:rPr lang="fr-FR" smtClean="0"/>
              <a:t>16/08/2022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30D55-A4D0-421F-8C9A-F921360D9CA4}" type="datetime1">
              <a:rPr lang="fr-FR" smtClean="0"/>
              <a:t>16/08/2022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8A16C-CFDE-4A80-8D22-25EC559373D7}" type="datetime1">
              <a:rPr lang="fr-FR" smtClean="0"/>
              <a:t>16/08/2022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A72D8-1DAE-41CF-A904-7BCD20C9AF35}" type="datetime1">
              <a:rPr lang="fr-FR" smtClean="0"/>
              <a:t>16/08/2022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B70-CD67-424A-B226-DD8F965C117D}" type="datetime1">
              <a:rPr lang="fr-FR" smtClean="0"/>
              <a:t>16/08/2022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B3588-81B5-42B0-9BA0-1FDD527D8C3E}" type="datetime1">
              <a:rPr lang="fr-FR" smtClean="0"/>
              <a:t>16/08/2022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F4CE5-350F-487B-9DB4-D326748B58A1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9BE6-6F04-4C31-B6E0-E326C9610929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41238-35D2-4C8E-BE30-0934BED84200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ssiette, cuisiné&#10;&#10;Description générée automatiquement">
            <a:extLst>
              <a:ext uri="{FF2B5EF4-FFF2-40B4-BE49-F238E27FC236}">
                <a16:creationId xmlns:a16="http://schemas.microsoft.com/office/drawing/2014/main" id="{8E936A05-A8D4-BB12-8C5D-ACD0935921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1537" y="775854"/>
            <a:ext cx="7448936" cy="5546436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4BA5808-A351-7CFC-4C25-EF130C5EFABF}"/>
              </a:ext>
            </a:extLst>
          </p:cNvPr>
          <p:cNvSpPr txBox="1"/>
          <p:nvPr/>
        </p:nvSpPr>
        <p:spPr>
          <a:xfrm>
            <a:off x="2037348" y="304877"/>
            <a:ext cx="8769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Lorient Vous Propose La Station De Skie &lt; Les Rousses &gt; N°1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A75F95-29D1-2645-1884-DC691090D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E15B3-C392-4750-A539-913B403AE9FB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576D54-6BC9-876C-67FD-D1A41D108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B0B9E2-641F-40CF-40E6-E127650F3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672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  <p:sndAc>
          <p:stSnd loop="1">
            <p:snd r:embed="rId2" name="videoplayback.wav"/>
          </p:stSnd>
        </p:sndAc>
      </p:transition>
    </mc:Choice>
    <mc:Fallback xmlns="">
      <p:transition spd="slow" advClick="0" advTm="16000">
        <p:comb/>
        <p:sndAc>
          <p:stSnd loop="1">
            <p:snd r:embed="rId4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lipart&#10;&#10;Description générée automatiquement">
            <a:extLst>
              <a:ext uri="{FF2B5EF4-FFF2-40B4-BE49-F238E27FC236}">
                <a16:creationId xmlns:a16="http://schemas.microsoft.com/office/drawing/2014/main" id="{867343E9-47A1-65B8-3009-4D5CCFC528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952500"/>
            <a:ext cx="9753600" cy="49530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A59E0DB-D0D2-CDA5-1ED6-F3719AD06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63A17-6665-4B65-8E0F-C99C11F5AF70}" type="datetime1">
              <a:rPr lang="fr-FR" smtClean="0"/>
              <a:t>16/08/2022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1D310D3-1B7E-7AC6-DE80-40248D411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E6AF670-967D-A286-5CA6-8CEE84B84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4183A81-C93D-8F8B-1C3B-8E5B82E1556C}"/>
              </a:ext>
            </a:extLst>
          </p:cNvPr>
          <p:cNvSpPr/>
          <p:nvPr/>
        </p:nvSpPr>
        <p:spPr>
          <a:xfrm>
            <a:off x="0" y="0"/>
            <a:ext cx="12192000" cy="70264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Rousses est une commune française située dans le département du Jura en région Bourgogne-Franche-Comté. Elle fait partie de la région culturelle et historique de Franche-Comté.</a:t>
            </a:r>
          </a:p>
          <a:p>
            <a:pPr algn="ctr"/>
            <a:endParaRPr lang="fr-FR" sz="28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Située dans le Haut-Jura, à la frontière avec la Suisse, elle est la principale commune de la station des Rousses, un domaine de ski de piste important composé des Rousses, de Bois-d'Amont, de Lamoura et de Prémanon.</a:t>
            </a:r>
          </a:p>
          <a:p>
            <a:pPr algn="ctr"/>
            <a:endParaRPr lang="fr-FR" sz="28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Ses habitants, appelés les Rousselands, étaient au nombre de 3 648 habitants en 2019. Elle est le siège d’une intercommunalité, la communauté de communes de la Station des Rousses-Haut-Jura, comprenant les quatre communes de la station, soit 7 137 habitants en 2019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A8134FB-F2AF-8363-4ADF-9663E4DE0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0D7D1-5751-4A6B-8BFC-2743F0CF7DC7}" type="datetime1">
              <a:rPr lang="fr-FR" smtClean="0"/>
              <a:t>16/08/2022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0E7686B-F667-56A2-CC6A-00E405A46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2C36318-0B5E-F53C-5974-1BFDC971A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67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montagne, nature&#10;&#10;Description générée automatiquement">
            <a:extLst>
              <a:ext uri="{FF2B5EF4-FFF2-40B4-BE49-F238E27FC236}">
                <a16:creationId xmlns:a16="http://schemas.microsoft.com/office/drawing/2014/main" id="{E5AFAA0E-DA72-0D98-C24B-188AFD1F99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625642"/>
            <a:ext cx="10160000" cy="589369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A4037A-4EFE-2CDF-80FA-1B66DCA99BAB}"/>
              </a:ext>
            </a:extLst>
          </p:cNvPr>
          <p:cNvSpPr txBox="1"/>
          <p:nvPr/>
        </p:nvSpPr>
        <p:spPr>
          <a:xfrm>
            <a:off x="4732421" y="117632"/>
            <a:ext cx="6561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La Ville Des Rousses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49FDE93-5232-A051-D330-B844278CD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4EB82-933F-45A0-81E9-25E77565558B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E349A9-DA19-8D9E-89BB-8EA373E0B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4AE3FB-A092-ABDC-C384-FEBBC78A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neige, skiant&#10;&#10;Description générée automatiquement">
            <a:extLst>
              <a:ext uri="{FF2B5EF4-FFF2-40B4-BE49-F238E27FC236}">
                <a16:creationId xmlns:a16="http://schemas.microsoft.com/office/drawing/2014/main" id="{E98E3BC3-2BBE-30D8-B8DF-42AD85C91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7867" y="728133"/>
            <a:ext cx="8788400" cy="56388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C8EB85-6954-82B3-AB12-54665A028773}"/>
              </a:ext>
            </a:extLst>
          </p:cNvPr>
          <p:cNvSpPr txBox="1"/>
          <p:nvPr/>
        </p:nvSpPr>
        <p:spPr>
          <a:xfrm>
            <a:off x="3911601" y="80202"/>
            <a:ext cx="907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Télésiège  du Massif des </a:t>
            </a:r>
            <a:r>
              <a:rPr lang="fr-FR" sz="2400" b="1" i="1" dirty="0" err="1">
                <a:solidFill>
                  <a:schemeClr val="bg1"/>
                </a:solidFill>
              </a:rPr>
              <a:t>Tuffes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24F128-9B06-47C3-E1B8-EDE779281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696EA-ED23-4129-9DCC-725520A0C32F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D850FB-906C-02E1-29AA-3EB626B9D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1CD097-515A-CB2C-C1C3-0F0499695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558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personne&#10;&#10;Description générée automatiquement">
            <a:extLst>
              <a:ext uri="{FF2B5EF4-FFF2-40B4-BE49-F238E27FC236}">
                <a16:creationId xmlns:a16="http://schemas.microsoft.com/office/drawing/2014/main" id="{3748E7C9-2591-68CA-A36E-6F74DF919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682" y="537883"/>
            <a:ext cx="10434917" cy="577327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FA26F2-249F-E1DB-9E84-B7D76D641C7F}"/>
              </a:ext>
            </a:extLst>
          </p:cNvPr>
          <p:cNvSpPr txBox="1"/>
          <p:nvPr/>
        </p:nvSpPr>
        <p:spPr>
          <a:xfrm>
            <a:off x="3894667" y="0"/>
            <a:ext cx="704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Télésiège Du Massif Des </a:t>
            </a:r>
            <a:r>
              <a:rPr lang="fr-FR" sz="2400" b="1" i="1" dirty="0" err="1">
                <a:solidFill>
                  <a:schemeClr val="bg1"/>
                </a:solidFill>
              </a:rPr>
              <a:t>Tuffes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17DCD2D-8E13-360F-1B4B-5B8B2D2D6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16A54-0EFC-40B5-AFC4-4BCEBA03664C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58841A-E218-1B77-1710-646F8FBB3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34806C-EB79-E060-5197-0DAFFEF54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skiant&#10;&#10;Description générée automatiquement">
            <a:extLst>
              <a:ext uri="{FF2B5EF4-FFF2-40B4-BE49-F238E27FC236}">
                <a16:creationId xmlns:a16="http://schemas.microsoft.com/office/drawing/2014/main" id="{6C79BD19-7C39-89B7-F62A-7C2BD2E6F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187" y="663388"/>
            <a:ext cx="10219765" cy="568362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BA9497-0CD6-1FC9-22A4-7E4ACA817DC4}"/>
              </a:ext>
            </a:extLst>
          </p:cNvPr>
          <p:cNvSpPr txBox="1"/>
          <p:nvPr/>
        </p:nvSpPr>
        <p:spPr>
          <a:xfrm>
            <a:off x="5164667" y="69244"/>
            <a:ext cx="6671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Accueil Vente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E91089F-1823-E840-FFDA-DB87A6216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9001-1C8C-42B5-92C6-C11B5804747D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DBABA1-0EA3-B80B-A8E6-2F01C38FF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70974D-C67D-1EEA-8153-F916DA277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couvert&#10;&#10;Description générée automatiquement">
            <a:extLst>
              <a:ext uri="{FF2B5EF4-FFF2-40B4-BE49-F238E27FC236}">
                <a16:creationId xmlns:a16="http://schemas.microsoft.com/office/drawing/2014/main" id="{C091CDC2-C0FC-1551-0F5B-59CB6BF09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" y="555812"/>
            <a:ext cx="10183906" cy="568362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153E2B-2D94-DA1D-1FF0-9F452C40EF79}"/>
              </a:ext>
            </a:extLst>
          </p:cNvPr>
          <p:cNvSpPr txBox="1"/>
          <p:nvPr/>
        </p:nvSpPr>
        <p:spPr>
          <a:xfrm>
            <a:off x="3911600" y="0"/>
            <a:ext cx="638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Télésiège du Massif  des </a:t>
            </a:r>
            <a:r>
              <a:rPr lang="fr-FR" sz="2400" b="1" i="1" dirty="0" err="1">
                <a:solidFill>
                  <a:schemeClr val="bg1"/>
                </a:solidFill>
              </a:rPr>
              <a:t>Tuffes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6DAD0D8-A8F7-2B0B-EE3F-B2A36F8BF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03F45-60F1-4557-B581-063144986793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F762AF-9F8E-23D2-D09A-EA6FC695D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0F763B-7453-5B9E-3254-55A8F606B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nature&#10;&#10;Description générée automatiquement">
            <a:extLst>
              <a:ext uri="{FF2B5EF4-FFF2-40B4-BE49-F238E27FC236}">
                <a16:creationId xmlns:a16="http://schemas.microsoft.com/office/drawing/2014/main" id="{725A5A93-7DE3-8DC4-57C5-89DBD5413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259" y="627529"/>
            <a:ext cx="10309411" cy="566569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A332B7-6713-2100-771E-9633613A3A0D}"/>
              </a:ext>
            </a:extLst>
          </p:cNvPr>
          <p:cNvSpPr txBox="1"/>
          <p:nvPr/>
        </p:nvSpPr>
        <p:spPr>
          <a:xfrm>
            <a:off x="4944534" y="103111"/>
            <a:ext cx="965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Station  des Rousses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9ED96D5-6B78-5E1E-35F2-6DC40CA32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2069E-4F14-4248-B59D-1C809BDEA60F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E723FB-7CF2-06EB-84CB-CE36D2823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DF7A95-472B-2319-DF61-CB3489EFF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extérieur, neige&#10;&#10;Description générée automatiquement">
            <a:extLst>
              <a:ext uri="{FF2B5EF4-FFF2-40B4-BE49-F238E27FC236}">
                <a16:creationId xmlns:a16="http://schemas.microsoft.com/office/drawing/2014/main" id="{AB22EDAB-05B5-1E27-BBBE-2D197BA1A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6934" y="516466"/>
            <a:ext cx="9525000" cy="582506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C8DF04-AFDF-42D7-9DAF-03DFAE265619}"/>
              </a:ext>
            </a:extLst>
          </p:cNvPr>
          <p:cNvSpPr txBox="1"/>
          <p:nvPr/>
        </p:nvSpPr>
        <p:spPr>
          <a:xfrm>
            <a:off x="2775284" y="0"/>
            <a:ext cx="7571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Passage de La Trans jurassienne Dans La Station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E9DA49C-FA04-F632-2476-37B21B233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48932-1F1F-4316-AE5A-CAB59060FE86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C7CEB9-AB5B-451A-B8E3-A8009D836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154839-75C1-6861-3B91-34BEA433F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arbre, skiant&#10;&#10;Description générée automatiquement">
            <a:extLst>
              <a:ext uri="{FF2B5EF4-FFF2-40B4-BE49-F238E27FC236}">
                <a16:creationId xmlns:a16="http://schemas.microsoft.com/office/drawing/2014/main" id="{FF5D5FCC-50EC-BB4A-5F0C-F388FD1D4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541" y="663388"/>
            <a:ext cx="10452847" cy="561190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E83D1A-55FF-FD8B-CB94-7268887C47EA}"/>
              </a:ext>
            </a:extLst>
          </p:cNvPr>
          <p:cNvSpPr txBox="1"/>
          <p:nvPr/>
        </p:nvSpPr>
        <p:spPr>
          <a:xfrm>
            <a:off x="4893734" y="121041"/>
            <a:ext cx="858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Sentier Raquettes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40D7EEC-6CF2-AC12-21A7-61700C53A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F51-753F-400D-BE7E-AC4E35CC326D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028C73-A7D7-A899-E16F-1916AA023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B9D196-9156-542A-4EFC-3CCC0A878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train, extérieur, voie&#10;&#10;Description générée automatiquement">
            <a:extLst>
              <a:ext uri="{FF2B5EF4-FFF2-40B4-BE49-F238E27FC236}">
                <a16:creationId xmlns:a16="http://schemas.microsoft.com/office/drawing/2014/main" id="{5F6978DB-3F1A-F1AC-97A5-A314AFF38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933" y="508000"/>
            <a:ext cx="9922934" cy="597746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BCA419-61B9-2C87-A6E8-749C3B2349DA}"/>
              </a:ext>
            </a:extLst>
          </p:cNvPr>
          <p:cNvSpPr txBox="1"/>
          <p:nvPr/>
        </p:nvSpPr>
        <p:spPr>
          <a:xfrm>
            <a:off x="3561347" y="46335"/>
            <a:ext cx="6641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Train NCTCM  en Gare de la Cure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209D0B-A6A3-1674-C510-9D65292CA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6747E-E068-4244-96CC-2FA2B7101DA6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7200E7-9A86-B703-81F3-814C0E86C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CED16D-CD2A-CB89-CAE6-5047C03AB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eige, ciel, piste de ski&#10;&#10;Description générée automatiquement">
            <a:extLst>
              <a:ext uri="{FF2B5EF4-FFF2-40B4-BE49-F238E27FC236}">
                <a16:creationId xmlns:a16="http://schemas.microsoft.com/office/drawing/2014/main" id="{CC58CFA9-EBD4-7CD0-7E6A-CDED3F992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625" y="681318"/>
            <a:ext cx="9879104" cy="561190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D9A389-B990-B25A-6C16-6DB474FEB73C}"/>
              </a:ext>
            </a:extLst>
          </p:cNvPr>
          <p:cNvSpPr txBox="1"/>
          <p:nvPr/>
        </p:nvSpPr>
        <p:spPr>
          <a:xfrm>
            <a:off x="4803090" y="103111"/>
            <a:ext cx="9657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Station De Rousses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78BD909-488B-7A12-D7A5-68E345D24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DE4CA-FE2B-4960-97FA-D849848BFA15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505CCE-DA6F-5A4E-A188-021940923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0BC151-890A-BED6-ED2B-7D2A6378F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ciel, extérieur, rouge&#10;&#10;Description générée automatiquement">
            <a:extLst>
              <a:ext uri="{FF2B5EF4-FFF2-40B4-BE49-F238E27FC236}">
                <a16:creationId xmlns:a16="http://schemas.microsoft.com/office/drawing/2014/main" id="{02D95206-5058-D62A-BDB5-B27166D27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965" y="663387"/>
            <a:ext cx="10578353" cy="571948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6182CF-F0A8-581F-A9E1-0C0DF99273FE}"/>
              </a:ext>
            </a:extLst>
          </p:cNvPr>
          <p:cNvSpPr txBox="1"/>
          <p:nvPr/>
        </p:nvSpPr>
        <p:spPr>
          <a:xfrm>
            <a:off x="4724399" y="65262"/>
            <a:ext cx="7230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Deux Dameuses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D5569D6-6B20-A6DC-CE71-EBFA264EA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7EE8-0E96-4EC5-95EB-4A492E18B5E4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3755AF-9026-CB10-CA3D-ED7C59706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06496A-378D-A0ED-AD4E-003FBAC34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plafond, zone&#10;&#10;Description générée automatiquement">
            <a:extLst>
              <a:ext uri="{FF2B5EF4-FFF2-40B4-BE49-F238E27FC236}">
                <a16:creationId xmlns:a16="http://schemas.microsoft.com/office/drawing/2014/main" id="{13A05073-3447-32C1-84A1-BA8B2CDC9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682" y="571500"/>
            <a:ext cx="10470776" cy="5715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E0CF09-2F6E-57FC-BBD6-8405650F180A}"/>
              </a:ext>
            </a:extLst>
          </p:cNvPr>
          <p:cNvSpPr txBox="1"/>
          <p:nvPr/>
        </p:nvSpPr>
        <p:spPr>
          <a:xfrm>
            <a:off x="4656667" y="29633"/>
            <a:ext cx="8161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Magasin De Sport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8CBD8E4-18B4-9297-4071-CCBBA60BF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EA548-E7A0-451B-959B-C3501C0CEB3B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2DE035-44DC-DA24-A46C-AE5B41E68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541313-9CF2-8411-141C-54F836ED8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skiant, ciel&#10;&#10;Description générée automatiquement">
            <a:extLst>
              <a:ext uri="{FF2B5EF4-FFF2-40B4-BE49-F238E27FC236}">
                <a16:creationId xmlns:a16="http://schemas.microsoft.com/office/drawing/2014/main" id="{F25DCB97-F3A7-EC3A-5D3A-7C25B1DE46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765" y="681318"/>
            <a:ext cx="10040469" cy="561190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8F5D4F-0E67-30CC-3E72-5D9EDB081EC9}"/>
              </a:ext>
            </a:extLst>
          </p:cNvPr>
          <p:cNvSpPr txBox="1"/>
          <p:nvPr/>
        </p:nvSpPr>
        <p:spPr>
          <a:xfrm>
            <a:off x="3911600" y="103111"/>
            <a:ext cx="7433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&lt; Le Flocon &gt; Restaurant Snack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372B05F-38F5-2746-8DEE-8D72165CD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2F8-697C-4751-91DB-D4D341B50E48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CAD0B9-02E2-B768-176A-4679ECC60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9FE2EE-C42F-F198-32F5-6E4DAA3C9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neige, extérieur, ciel&#10;&#10;Description générée automatiquement">
            <a:extLst>
              <a:ext uri="{FF2B5EF4-FFF2-40B4-BE49-F238E27FC236}">
                <a16:creationId xmlns:a16="http://schemas.microsoft.com/office/drawing/2014/main" id="{D3F7573E-F5FE-0ABB-3884-BD2D7795DB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8541" y="717176"/>
            <a:ext cx="10416988" cy="57912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5443DC-4994-0AD6-CBDD-1DFE22D9F23D}"/>
              </a:ext>
            </a:extLst>
          </p:cNvPr>
          <p:cNvSpPr txBox="1"/>
          <p:nvPr/>
        </p:nvSpPr>
        <p:spPr>
          <a:xfrm>
            <a:off x="4707467" y="165863"/>
            <a:ext cx="807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Station des Rousses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D30D1E3-3FD9-926C-60DE-112BD642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2B81-72A1-406B-87B1-304BF449328B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FC4DBC-3BA4-5FD6-86CE-A510E6D36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4E5E0F-5D60-6673-A8BE-5AD349AC0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neige, extérieur, skiant, nature&#10;&#10;Description générée automatiquement">
            <a:extLst>
              <a:ext uri="{FF2B5EF4-FFF2-40B4-BE49-F238E27FC236}">
                <a16:creationId xmlns:a16="http://schemas.microsoft.com/office/drawing/2014/main" id="{1D3C0DA3-914B-046C-7474-D92DCCE22F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459" y="745067"/>
            <a:ext cx="10901082" cy="558401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1B4A72-01A4-A2DA-54F8-9C2D19180FD3}"/>
              </a:ext>
            </a:extLst>
          </p:cNvPr>
          <p:cNvSpPr txBox="1"/>
          <p:nvPr/>
        </p:nvSpPr>
        <p:spPr>
          <a:xfrm>
            <a:off x="4758265" y="141701"/>
            <a:ext cx="6519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Station Des Rousses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54A4DE6-0CF5-F8D6-0498-8F88F7330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A1BD7-6256-47C6-8D05-81AFB0514BA3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CC7275-F9E6-7DC0-7B31-DB1A4E7F1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5E2377-D555-9344-E380-C62D69F8B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nature&#10;&#10;Description générée automatiquement">
            <a:extLst>
              <a:ext uri="{FF2B5EF4-FFF2-40B4-BE49-F238E27FC236}">
                <a16:creationId xmlns:a16="http://schemas.microsoft.com/office/drawing/2014/main" id="{245CCBF4-846A-9394-8744-D8B4ABCDF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106" y="681318"/>
            <a:ext cx="10793506" cy="571948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55ADB0-342B-2867-12B9-49BBBCDF2FAE}"/>
              </a:ext>
            </a:extLst>
          </p:cNvPr>
          <p:cNvSpPr txBox="1"/>
          <p:nvPr/>
        </p:nvSpPr>
        <p:spPr>
          <a:xfrm>
            <a:off x="4419600" y="151920"/>
            <a:ext cx="8212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Station Des  Rousses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A75ABC7-A801-1771-9CBA-013771FC9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9BA7E-9DC4-4EC3-915A-709572058078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79F7A7-BAE1-E21C-57FF-E4E73358F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FCEB4E-39F6-588C-1978-5F7F9C787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skiant&#10;&#10;Description générée automatiquement">
            <a:extLst>
              <a:ext uri="{FF2B5EF4-FFF2-40B4-BE49-F238E27FC236}">
                <a16:creationId xmlns:a16="http://schemas.microsoft.com/office/drawing/2014/main" id="{17FFA24F-25A9-3BA0-FECF-5C1EF3656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118" y="571500"/>
            <a:ext cx="10237694" cy="5715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9F4060-378F-5455-034A-76BEA009E685}"/>
              </a:ext>
            </a:extLst>
          </p:cNvPr>
          <p:cNvSpPr txBox="1"/>
          <p:nvPr/>
        </p:nvSpPr>
        <p:spPr>
          <a:xfrm>
            <a:off x="5232400" y="109835"/>
            <a:ext cx="6417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Combe Du Lac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83C24C3-1747-4E20-7F23-DFA8623F4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8C9-FCAB-4E1B-9209-7927A9E3EE31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56FDE-CCE1-DDC1-FD1C-208F1756A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03C5D6-805F-B039-0ADA-7E5355554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n bois, bois, sale&#10;&#10;Description générée automatiquement">
            <a:extLst>
              <a:ext uri="{FF2B5EF4-FFF2-40B4-BE49-F238E27FC236}">
                <a16:creationId xmlns:a16="http://schemas.microsoft.com/office/drawing/2014/main" id="{961A3FA1-C083-D6ED-0790-2A4174BB3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1930" y="794083"/>
            <a:ext cx="8733144" cy="552026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AE5D34C-2E54-9B81-0ECB-70080BF25426}"/>
              </a:ext>
            </a:extLst>
          </p:cNvPr>
          <p:cNvSpPr txBox="1"/>
          <p:nvPr/>
        </p:nvSpPr>
        <p:spPr>
          <a:xfrm>
            <a:off x="2687052" y="134394"/>
            <a:ext cx="8333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Station Des Rousses  &lt; Porte d’Entrée D’Un Chalet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9F32C0B-BCD7-C9EB-CB5A-0C29E4F5B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ED592-2798-4C7D-A691-00DB421833E9}" type="datetime1">
              <a:rPr lang="fr-FR" smtClean="0"/>
              <a:t>16/08/2022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ED4AA23-D456-6EC2-B505-DD0F08FDC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BEECE6-B1B5-B8F3-E065-6E68065FC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vert&#10;&#10;Description générée automatiquement">
            <a:extLst>
              <a:ext uri="{FF2B5EF4-FFF2-40B4-BE49-F238E27FC236}">
                <a16:creationId xmlns:a16="http://schemas.microsoft.com/office/drawing/2014/main" id="{291977C8-BAA2-1CD0-1E37-4A3D833B8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4533" y="571500"/>
            <a:ext cx="9922934" cy="5715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66293D-BACC-EEC8-E2B6-DA9B625F938D}"/>
              </a:ext>
            </a:extLst>
          </p:cNvPr>
          <p:cNvSpPr txBox="1"/>
          <p:nvPr/>
        </p:nvSpPr>
        <p:spPr>
          <a:xfrm>
            <a:off x="2951747" y="84860"/>
            <a:ext cx="6272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Structure Ludique  Installé  depuis  &lt; 2017 &gt;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E5A9541-FB76-5588-2D90-C3C5B930C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4D3E-DD47-491C-ACAF-EB3231977AD5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98E535-B948-7B4F-1080-C94BEF2FC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744118-F193-3713-6DC8-955CC7ECF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extérieur, herbe&#10;&#10;Description générée automatiquement">
            <a:extLst>
              <a:ext uri="{FF2B5EF4-FFF2-40B4-BE49-F238E27FC236}">
                <a16:creationId xmlns:a16="http://schemas.microsoft.com/office/drawing/2014/main" id="{B72E700C-8D85-B5CC-6767-65A943653F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660399" y="508000"/>
            <a:ext cx="10651067" cy="5858933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5EADC9-59E7-9761-E1DE-B4D4CF03FBEF}"/>
              </a:ext>
            </a:extLst>
          </p:cNvPr>
          <p:cNvSpPr txBox="1"/>
          <p:nvPr/>
        </p:nvSpPr>
        <p:spPr>
          <a:xfrm>
            <a:off x="3962399" y="46335"/>
            <a:ext cx="57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Rousses Vues  de la Dôle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5915889-8848-82D3-F7EA-EDC4364CC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6DE2-3151-445E-9005-D80AE192FD12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135F9F-0AA6-2954-B4AF-0D1D17ACD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75E4A7-473D-9721-2551-361A8544D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champ&#10;&#10;Description générée automatiquement">
            <a:extLst>
              <a:ext uri="{FF2B5EF4-FFF2-40B4-BE49-F238E27FC236}">
                <a16:creationId xmlns:a16="http://schemas.microsoft.com/office/drawing/2014/main" id="{5D5A46B1-4B6C-4C52-FA71-8BCF8FA05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200" y="685800"/>
            <a:ext cx="10261600" cy="54864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38CA2E-BC5F-8C6B-51E1-F9E757B4DFCD}"/>
              </a:ext>
            </a:extLst>
          </p:cNvPr>
          <p:cNvSpPr txBox="1"/>
          <p:nvPr/>
        </p:nvSpPr>
        <p:spPr>
          <a:xfrm>
            <a:off x="4072021" y="224135"/>
            <a:ext cx="7154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Vue Du Noirmont  Les Rousses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71A1C84-78EE-FE16-C875-FD81C425C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04CF4-BAA1-4718-9CE6-8EAA07CB96FD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52B54C-7E98-811F-04E2-7B5FB4A88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969A0F-768F-5582-4E6A-7BA50E30B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neige&#10;&#10;Description générée automatiquement">
            <a:extLst>
              <a:ext uri="{FF2B5EF4-FFF2-40B4-BE49-F238E27FC236}">
                <a16:creationId xmlns:a16="http://schemas.microsoft.com/office/drawing/2014/main" id="{4E21AC92-165E-E582-3618-C0C1A854D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8567" y="705853"/>
            <a:ext cx="10218821" cy="572703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537E51-43FE-D5F1-07BD-DBFD40591753}"/>
              </a:ext>
            </a:extLst>
          </p:cNvPr>
          <p:cNvSpPr txBox="1"/>
          <p:nvPr/>
        </p:nvSpPr>
        <p:spPr>
          <a:xfrm>
            <a:off x="4010525" y="194282"/>
            <a:ext cx="7411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Lac Des Rousses Et Le Dôme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6A6D405-676D-736D-E1E3-7FD4BF467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79B75-A434-43C1-BF9E-1123C57E816C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D484C7-8E11-4041-D6E0-186E8E3C0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954FE5-0F17-4B5B-CE07-124B4D245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route&#10;&#10;Description générée automatiquement">
            <a:extLst>
              <a:ext uri="{FF2B5EF4-FFF2-40B4-BE49-F238E27FC236}">
                <a16:creationId xmlns:a16="http://schemas.microsoft.com/office/drawing/2014/main" id="{F0828CC3-1F87-1203-4E27-5FB59E953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133" y="520699"/>
            <a:ext cx="9211734" cy="581660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A11AC7-75E2-8C7E-4E4A-8A8A32658276}"/>
              </a:ext>
            </a:extLst>
          </p:cNvPr>
          <p:cNvSpPr txBox="1"/>
          <p:nvPr/>
        </p:nvSpPr>
        <p:spPr>
          <a:xfrm>
            <a:off x="5678905" y="0"/>
            <a:ext cx="7267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L’Eglise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D6AC785-EB17-2B26-6C16-263AA0CF0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2EED1-E491-471C-A7B7-665B328417C6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316B45-9C4F-AAC0-7D7F-F64C731D4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D7121B-236D-5BC4-2EFF-D0EDF3A42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pierre&#10;&#10;Description générée automatiquement">
            <a:extLst>
              <a:ext uri="{FF2B5EF4-FFF2-40B4-BE49-F238E27FC236}">
                <a16:creationId xmlns:a16="http://schemas.microsoft.com/office/drawing/2014/main" id="{45D95514-5968-4CEB-F813-2DEEA21296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1" y="786552"/>
            <a:ext cx="6011333" cy="574971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27B2CE-E104-2178-525E-FEBD82B25EAD}"/>
              </a:ext>
            </a:extLst>
          </p:cNvPr>
          <p:cNvSpPr txBox="1"/>
          <p:nvPr/>
        </p:nvSpPr>
        <p:spPr>
          <a:xfrm>
            <a:off x="4329585" y="321735"/>
            <a:ext cx="5457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Monument Aux Morts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1915690-C8DF-F150-DD19-49CCACB37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69B8A-0248-4181-A0CA-E7277D45CA00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85F340-0BB1-1A04-169A-3D6A7008E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1ADD63-5DDF-3BDD-96F7-12F094515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arbre&#10;&#10;Description générée automatiquement">
            <a:extLst>
              <a:ext uri="{FF2B5EF4-FFF2-40B4-BE49-F238E27FC236}">
                <a16:creationId xmlns:a16="http://schemas.microsoft.com/office/drawing/2014/main" id="{8C0A96E6-0403-4B81-B64E-6844188F1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633" y="651933"/>
            <a:ext cx="8830733" cy="555413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BE2329-89D4-7E8D-6FBB-EC6127A9DAFD}"/>
              </a:ext>
            </a:extLst>
          </p:cNvPr>
          <p:cNvSpPr txBox="1"/>
          <p:nvPr/>
        </p:nvSpPr>
        <p:spPr>
          <a:xfrm>
            <a:off x="5374105" y="190268"/>
            <a:ext cx="8830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La Mairie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1E5D8A4-894F-BF88-42AB-CA3AAE7B5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E22F0-4D61-46B6-8B57-792527D292E8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55A7A3-FE3E-ECF1-E54F-3D8EDD8A1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15828F-A177-9717-E761-260473DB7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bâtiment, ciel&#10;&#10;Description générée automatiquement">
            <a:extLst>
              <a:ext uri="{FF2B5EF4-FFF2-40B4-BE49-F238E27FC236}">
                <a16:creationId xmlns:a16="http://schemas.microsoft.com/office/drawing/2014/main" id="{1E68BCC1-F0B0-FBEF-2B29-0AC6DCA471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533" y="571500"/>
            <a:ext cx="10329334" cy="5715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3335E3-2D69-CFE3-0228-5D576B227158}"/>
              </a:ext>
            </a:extLst>
          </p:cNvPr>
          <p:cNvSpPr txBox="1"/>
          <p:nvPr/>
        </p:nvSpPr>
        <p:spPr>
          <a:xfrm>
            <a:off x="4124604" y="109835"/>
            <a:ext cx="7186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La Gendarmerie &lt; PGHM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BE327FE-2972-FC3F-A134-67D377F80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6D8A2-4B68-470F-BFD0-57577D9B8511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88ACC3-9B77-5AA1-3F6C-5BFD576D1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1CBC79-9901-49E3-33B7-7B5216A6D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montagne&#10;&#10;Description générée automatiquement">
            <a:extLst>
              <a:ext uri="{FF2B5EF4-FFF2-40B4-BE49-F238E27FC236}">
                <a16:creationId xmlns:a16="http://schemas.microsoft.com/office/drawing/2014/main" id="{848DB5BE-3A1B-3126-9ACC-1417369C6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4533" y="592667"/>
            <a:ext cx="9922933" cy="577426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753B15-30AF-0ACE-AE93-61C7044CCC8F}"/>
              </a:ext>
            </a:extLst>
          </p:cNvPr>
          <p:cNvSpPr txBox="1"/>
          <p:nvPr/>
        </p:nvSpPr>
        <p:spPr>
          <a:xfrm>
            <a:off x="5069305" y="131002"/>
            <a:ext cx="6208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 Fort Des Rousses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5ECC6A7-DE4E-1622-65B8-E0434869D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E556-8771-44D1-AA57-624DBD30C540}" type="datetime1">
              <a:rPr lang="fr-FR" smtClean="0"/>
              <a:t>16/08/2022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D4A460-5DD9-00E9-D9F3-3CD593A55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F78DF7-4D7A-4543-46BE-53D9A5A71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omb/>
      </p:transition>
    </mc:Choice>
    <mc:Fallback xmlns="">
      <p:transition spd="slow" advClick="0" advTm="16000">
        <p:comb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368</Words>
  <Application>Microsoft Office PowerPoint</Application>
  <PresentationFormat>Grand écran</PresentationFormat>
  <Paragraphs>123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15</cp:revision>
  <dcterms:created xsi:type="dcterms:W3CDTF">2022-06-26T11:41:41Z</dcterms:created>
  <dcterms:modified xsi:type="dcterms:W3CDTF">2022-08-16T07:34:28Z</dcterms:modified>
</cp:coreProperties>
</file>