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5" r:id="rId3"/>
    <p:sldId id="256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4" r:id="rId12"/>
    <p:sldId id="263" r:id="rId13"/>
    <p:sldId id="262" r:id="rId14"/>
    <p:sldId id="261" r:id="rId15"/>
    <p:sldId id="260" r:id="rId16"/>
    <p:sldId id="259" r:id="rId17"/>
    <p:sldId id="258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85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648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365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892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99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6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687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428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03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325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4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11399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DC0638A-4583-5A9B-C344-BBC5064D5211}"/>
              </a:ext>
            </a:extLst>
          </p:cNvPr>
          <p:cNvSpPr/>
          <p:nvPr/>
        </p:nvSpPr>
        <p:spPr>
          <a:xfrm>
            <a:off x="1873634" y="2967335"/>
            <a:ext cx="53967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FILLES COMPLICES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424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  <p:sndAc>
          <p:stSnd loop="1">
            <p:snd r:embed="rId2" name="dans-les-rues-dantibes-claude-luter-the-new-ragtime-band.wav"/>
          </p:stSnd>
        </p:sndAc>
      </p:transition>
    </mc:Choice>
    <mc:Fallback>
      <p:transition spd="slow" advClick="0" advTm="7000">
        <p:fade/>
        <p:sndAc>
          <p:stSnd loop="1"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habits, personne, sous-vêtement&#10;&#10;Description générée automatiquement">
            <a:extLst>
              <a:ext uri="{FF2B5EF4-FFF2-40B4-BE49-F238E27FC236}">
                <a16:creationId xmlns:a16="http://schemas.microsoft.com/office/drawing/2014/main" id="{0115F1AE-7DA4-AEF5-113A-CA7EA3DB76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52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8851275-5001-E722-BE7C-A3160BC615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601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9CF4E83-C6DB-A378-6443-932F9FCA03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523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intérieur, maillot de bain&#10;&#10;Description générée automatiquement">
            <a:extLst>
              <a:ext uri="{FF2B5EF4-FFF2-40B4-BE49-F238E27FC236}">
                <a16:creationId xmlns:a16="http://schemas.microsoft.com/office/drawing/2014/main" id="{EEBC0D56-E611-2CB0-B98C-EFBE1BA454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033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intérieur, lit, pose&#10;&#10;Description générée automatiquement">
            <a:extLst>
              <a:ext uri="{FF2B5EF4-FFF2-40B4-BE49-F238E27FC236}">
                <a16:creationId xmlns:a16="http://schemas.microsoft.com/office/drawing/2014/main" id="{6935FC29-06E1-7D37-354C-5F23A13E80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98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intérieur, lit, maillot de bain&#10;&#10;Description générée automatiquement">
            <a:extLst>
              <a:ext uri="{FF2B5EF4-FFF2-40B4-BE49-F238E27FC236}">
                <a16:creationId xmlns:a16="http://schemas.microsoft.com/office/drawing/2014/main" id="{BB235134-AE8A-8C44-8CF8-0A65026DB6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16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habits, lit, pose&#10;&#10;Description générée automatiquement">
            <a:extLst>
              <a:ext uri="{FF2B5EF4-FFF2-40B4-BE49-F238E27FC236}">
                <a16:creationId xmlns:a16="http://schemas.microsoft.com/office/drawing/2014/main" id="{8F689A29-BC49-C70E-7A5F-9255D78D1A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094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intérieur&#10;&#10;Description générée automatiquement">
            <a:extLst>
              <a:ext uri="{FF2B5EF4-FFF2-40B4-BE49-F238E27FC236}">
                <a16:creationId xmlns:a16="http://schemas.microsoft.com/office/drawing/2014/main" id="{93651FDE-7036-19D5-B710-0D90A76651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57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habits, lit, maillot de bain&#10;&#10;Description générée automatiquement">
            <a:extLst>
              <a:ext uri="{FF2B5EF4-FFF2-40B4-BE49-F238E27FC236}">
                <a16:creationId xmlns:a16="http://schemas.microsoft.com/office/drawing/2014/main" id="{3621B568-7F48-2645-95FE-7A77056D9C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1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3242451-587D-ECDF-C8A5-953E87F25C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02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intérieur, mur, habits&#10;&#10;Description générée automatiquement">
            <a:extLst>
              <a:ext uri="{FF2B5EF4-FFF2-40B4-BE49-F238E27FC236}">
                <a16:creationId xmlns:a16="http://schemas.microsoft.com/office/drawing/2014/main" id="{0A492173-F028-B4A3-044B-0B9BABD99F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063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habits, lit, maillot de bain&#10;&#10;Description générée automatiquement">
            <a:extLst>
              <a:ext uri="{FF2B5EF4-FFF2-40B4-BE49-F238E27FC236}">
                <a16:creationId xmlns:a16="http://schemas.microsoft.com/office/drawing/2014/main" id="{B821ABF9-6711-A2B0-CD25-55B52A72E5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538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ain, caleçon&#10;&#10;Description générée automatiquement">
            <a:extLst>
              <a:ext uri="{FF2B5EF4-FFF2-40B4-BE49-F238E27FC236}">
                <a16:creationId xmlns:a16="http://schemas.microsoft.com/office/drawing/2014/main" id="{245CF669-952E-A326-F45A-A076154539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1493240"/>
            <a:ext cx="9144000" cy="902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35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lit, personne, pose&#10;&#10;Description générée automatiquement">
            <a:extLst>
              <a:ext uri="{FF2B5EF4-FFF2-40B4-BE49-F238E27FC236}">
                <a16:creationId xmlns:a16="http://schemas.microsoft.com/office/drawing/2014/main" id="{51075FFF-9BAB-74F1-30A8-D02B42B91D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973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lit, intérieur, femme&#10;&#10;Description générée automatiquement">
            <a:extLst>
              <a:ext uri="{FF2B5EF4-FFF2-40B4-BE49-F238E27FC236}">
                <a16:creationId xmlns:a16="http://schemas.microsoft.com/office/drawing/2014/main" id="{A6A9C621-2373-330C-EAB9-EB60992AB2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9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E695A37-CFFA-8293-B35A-4A80E3B6909B}"/>
              </a:ext>
            </a:extLst>
          </p:cNvPr>
          <p:cNvSpPr/>
          <p:nvPr/>
        </p:nvSpPr>
        <p:spPr>
          <a:xfrm>
            <a:off x="3147569" y="2967335"/>
            <a:ext cx="28488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THE  END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1614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4</Words>
  <Application>Microsoft Office PowerPoint</Application>
  <PresentationFormat>Affichage à l'écran (4:3)</PresentationFormat>
  <Paragraphs>2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2022-08-21T08:32:18Z</dcterms:created>
  <dcterms:modified xsi:type="dcterms:W3CDTF">2022-08-21T08:53:42Z</dcterms:modified>
</cp:coreProperties>
</file>