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89" r:id="rId3"/>
    <p:sldId id="256" r:id="rId4"/>
    <p:sldId id="269" r:id="rId5"/>
    <p:sldId id="274" r:id="rId6"/>
    <p:sldId id="280" r:id="rId7"/>
    <p:sldId id="285" r:id="rId8"/>
    <p:sldId id="286" r:id="rId9"/>
    <p:sldId id="287" r:id="rId10"/>
    <p:sldId id="288" r:id="rId11"/>
    <p:sldId id="281" r:id="rId12"/>
    <p:sldId id="282" r:id="rId13"/>
    <p:sldId id="283" r:id="rId14"/>
    <p:sldId id="284" r:id="rId15"/>
    <p:sldId id="275" r:id="rId16"/>
    <p:sldId id="276" r:id="rId17"/>
    <p:sldId id="277" r:id="rId18"/>
    <p:sldId id="278" r:id="rId19"/>
    <p:sldId id="279" r:id="rId20"/>
    <p:sldId id="273" r:id="rId21"/>
    <p:sldId id="272" r:id="rId22"/>
    <p:sldId id="271" r:id="rId23"/>
    <p:sldId id="270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60" r:id="rId33"/>
    <p:sldId id="259" r:id="rId34"/>
    <p:sldId id="258" r:id="rId35"/>
    <p:sldId id="257" r:id="rId36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 autoAdjust="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705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851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86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904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864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614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6453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386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527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073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742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712D67-80E0-46EB-9AC7-1CC9088F3A52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DE397D-FC35-4212-8784-03C7724C990A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67660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354511-4EF0-4A7D-989B-2183F0B04458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3AFF69-00D8-4C9F-966D-22460F9FDC69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85126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AC47993-286F-45AB-9E46-9F19819C9CFF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921F1C-CC64-40B6-98E4-168014A3B615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06297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5E7CA1-2185-45DA-BFA7-703446EFD615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C3657-6963-4D3A-A00C-719F8BA470AB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02370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AFDA64-0CD3-4031-A4A4-52F546F7669C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E622D-B94A-4B46-A3F7-AB626699E9E3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8528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68EB4A-F039-4F63-B5B3-B336F380B186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93F93C-9E6A-488A-A92C-9943DAFE35B7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56163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2B32A7-2D9C-439D-9D90-5EF3894D51E0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02AD69-11A0-444D-83BF-8385B17D0E65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11122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0F95ED-5C2A-4BD6-90AE-ADDD66A876D9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0C3EBD-E3D4-4535-AD81-E1046506B854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81656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A5F30C-1760-430D-9239-038206DA0970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9613C4-DF10-45A7-84AD-02757D6BDB4C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6715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2BBD3A-E2F5-45D8-990F-87D43428096A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0DF4A-A834-4FB3-8F73-E51066B8AEA1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5139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25D459-A1DC-480B-B979-DB880627C478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3B4FA8-A238-4E10-809C-A153F74F0BF8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18809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C7039-8D95-442C-96DE-E3DD32328EAF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D63B0-01FD-4990-A0A5-E1BB30113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1009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ED06AFD-D8EF-4AD9-AC9D-CBD32CA2F4DF}" type="datetimeFigureOut">
              <a:rPr lang="fr-FR" smtClean="0"/>
              <a:pPr>
                <a:defRPr/>
              </a:pPr>
              <a:t>21/08/2022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FC0D89F-F859-410F-B9CF-1DC6C35F6CD6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3745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6A6E4B-479B-C3E7-BB6F-00C7E04A660E}"/>
              </a:ext>
            </a:extLst>
          </p:cNvPr>
          <p:cNvSpPr/>
          <p:nvPr/>
        </p:nvSpPr>
        <p:spPr>
          <a:xfrm>
            <a:off x="690167" y="2967335"/>
            <a:ext cx="77636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COURBES EN BEAUTé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4601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  <p:sndAc>
          <p:stSnd loop="1">
            <p:snd r:embed="rId2" name="Higlander.wav"/>
          </p:stSnd>
        </p:sndAc>
      </p:transition>
    </mc:Choice>
    <mc:Fallback>
      <p:transition spd="slow" advClick="0" advTm="5000">
        <p:fade/>
        <p:sndAc>
          <p:stSnd loop="1">
            <p:snd r:embed="rId2" name="Higland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&#10;&#10;Description générée automatiquement">
            <a:extLst>
              <a:ext uri="{FF2B5EF4-FFF2-40B4-BE49-F238E27FC236}">
                <a16:creationId xmlns:a16="http://schemas.microsoft.com/office/drawing/2014/main" id="{D3D7CFCB-0BEA-EC57-DA03-7054D45ABC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5" b="48879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aleçon&#10;&#10;Description générée automatiquement">
            <a:extLst>
              <a:ext uri="{FF2B5EF4-FFF2-40B4-BE49-F238E27FC236}">
                <a16:creationId xmlns:a16="http://schemas.microsoft.com/office/drawing/2014/main" id="{25957DC4-E541-7D97-EC6B-44E376198F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78" b="25556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275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&#10;&#10;Description générée automatiquement">
            <a:extLst>
              <a:ext uri="{FF2B5EF4-FFF2-40B4-BE49-F238E27FC236}">
                <a16:creationId xmlns:a16="http://schemas.microsoft.com/office/drawing/2014/main" id="{A129CFA0-5A42-210E-323E-87AC5819DE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8" b="44316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501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aillot de bain&#10;&#10;Description générée automatiquement">
            <a:extLst>
              <a:ext uri="{FF2B5EF4-FFF2-40B4-BE49-F238E27FC236}">
                <a16:creationId xmlns:a16="http://schemas.microsoft.com/office/drawing/2014/main" id="{3AA01786-B154-E9FF-8E0F-6C59D13C1C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43" b="4519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26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emme, cheveux, dame&#10;&#10;Description générée automatiquement">
            <a:extLst>
              <a:ext uri="{FF2B5EF4-FFF2-40B4-BE49-F238E27FC236}">
                <a16:creationId xmlns:a16="http://schemas.microsoft.com/office/drawing/2014/main" id="{1CC34E6F-FD98-32B5-6C93-646D9CEFD1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19" b="16915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758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intérieur, maillot de bain&#10;&#10;Description générée automatiquement">
            <a:extLst>
              <a:ext uri="{FF2B5EF4-FFF2-40B4-BE49-F238E27FC236}">
                <a16:creationId xmlns:a16="http://schemas.microsoft.com/office/drawing/2014/main" id="{231E1CA7-99B8-AE93-FE0D-F7D17A1895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06" b="24828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43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, habits, mur&#10;&#10;Description générée automatiquement">
            <a:extLst>
              <a:ext uri="{FF2B5EF4-FFF2-40B4-BE49-F238E27FC236}">
                <a16:creationId xmlns:a16="http://schemas.microsoft.com/office/drawing/2014/main" id="{A2E1F3E3-F59B-5785-AF72-5C5E2C54C7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23" b="3711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209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aillot de bain, caleçon&#10;&#10;Description générée automatiquement">
            <a:extLst>
              <a:ext uri="{FF2B5EF4-FFF2-40B4-BE49-F238E27FC236}">
                <a16:creationId xmlns:a16="http://schemas.microsoft.com/office/drawing/2014/main" id="{987AE2A4-C3A1-F558-4AA9-68D0D02E50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43" b="2729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90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6F7C3020-BDA5-4C0B-8722-5D562EE07B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66" b="23868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5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mur, intérieur&#10;&#10;Description générée automatiquement">
            <a:extLst>
              <a:ext uri="{FF2B5EF4-FFF2-40B4-BE49-F238E27FC236}">
                <a16:creationId xmlns:a16="http://schemas.microsoft.com/office/drawing/2014/main" id="{CDE7E904-260F-DCA9-7280-C606BD5F33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35" b="22100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934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mur, intérieur&#10;&#10;Description générée automatiquement">
            <a:extLst>
              <a:ext uri="{FF2B5EF4-FFF2-40B4-BE49-F238E27FC236}">
                <a16:creationId xmlns:a16="http://schemas.microsoft.com/office/drawing/2014/main" id="{DDA775D3-0F3A-5288-ACCD-3C2FDC43DB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58" b="27377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144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ersonne, intérieur, femme&#10;&#10;Description générée automatiquement">
            <a:extLst>
              <a:ext uri="{FF2B5EF4-FFF2-40B4-BE49-F238E27FC236}">
                <a16:creationId xmlns:a16="http://schemas.microsoft.com/office/drawing/2014/main" id="{1160D311-04DC-F1C2-7118-88C4D75E27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3" b="4028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079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maillot de bain, caleçon&#10;&#10;Description générée automatiquement">
            <a:extLst>
              <a:ext uri="{FF2B5EF4-FFF2-40B4-BE49-F238E27FC236}">
                <a16:creationId xmlns:a16="http://schemas.microsoft.com/office/drawing/2014/main" id="{599CAE18-B8A1-1687-9DA7-A3D4DFFCBCA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73" b="2726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480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ur, intérieur&#10;&#10;Description générée automatiquement">
            <a:extLst>
              <a:ext uri="{FF2B5EF4-FFF2-40B4-BE49-F238E27FC236}">
                <a16:creationId xmlns:a16="http://schemas.microsoft.com/office/drawing/2014/main" id="{0CAE55FA-4064-1F11-312C-2A853161BF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0" b="4375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543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&#10;&#10;Description générée automatiquement">
            <a:extLst>
              <a:ext uri="{FF2B5EF4-FFF2-40B4-BE49-F238E27FC236}">
                <a16:creationId xmlns:a16="http://schemas.microsoft.com/office/drawing/2014/main" id="{4FD0A4EC-1E2A-9599-8D54-02747CB554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92" b="4144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744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habits, personne, intérieur&#10;&#10;Description générée automatiquement">
            <a:extLst>
              <a:ext uri="{FF2B5EF4-FFF2-40B4-BE49-F238E27FC236}">
                <a16:creationId xmlns:a16="http://schemas.microsoft.com/office/drawing/2014/main" id="{B07BA312-90D0-36DA-8AC3-D95D983BC7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6" b="45379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993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habits, femme, personne&#10;&#10;Description générée automatiquement">
            <a:extLst>
              <a:ext uri="{FF2B5EF4-FFF2-40B4-BE49-F238E27FC236}">
                <a16:creationId xmlns:a16="http://schemas.microsoft.com/office/drawing/2014/main" id="{D84DD704-E5B7-84A9-5239-FD7E75E513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3" b="4419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203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emme, habits, intérieur&#10;&#10;Description générée automatiquement">
            <a:extLst>
              <a:ext uri="{FF2B5EF4-FFF2-40B4-BE49-F238E27FC236}">
                <a16:creationId xmlns:a16="http://schemas.microsoft.com/office/drawing/2014/main" id="{6ABE5F3C-0A4D-D0C6-40CC-2601698E52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86" b="33848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476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emme, habits, mur&#10;&#10;Description générée automatiquement">
            <a:extLst>
              <a:ext uri="{FF2B5EF4-FFF2-40B4-BE49-F238E27FC236}">
                <a16:creationId xmlns:a16="http://schemas.microsoft.com/office/drawing/2014/main" id="{80CDC572-5185-BB9E-9C45-D7BCAD4E2C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41" b="39893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476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mur, personne, femme&#10;&#10;Description générée automatiquement">
            <a:extLst>
              <a:ext uri="{FF2B5EF4-FFF2-40B4-BE49-F238E27FC236}">
                <a16:creationId xmlns:a16="http://schemas.microsoft.com/office/drawing/2014/main" id="{C3CDBA8C-548F-694D-52F2-9627F40881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78" b="30656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476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mur, intérieur&#10;&#10;Description générée automatiquement">
            <a:extLst>
              <a:ext uri="{FF2B5EF4-FFF2-40B4-BE49-F238E27FC236}">
                <a16:creationId xmlns:a16="http://schemas.microsoft.com/office/drawing/2014/main" id="{EDD32262-30A3-8ECA-1AAE-48829CD106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3" b="4719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476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mur, maillot de bain&#10;&#10;Description générée automatiquement">
            <a:extLst>
              <a:ext uri="{FF2B5EF4-FFF2-40B4-BE49-F238E27FC236}">
                <a16:creationId xmlns:a16="http://schemas.microsoft.com/office/drawing/2014/main" id="{6DDF3DA1-EDC6-E621-F054-7A7EB77AD4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13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ur, intérieur&#10;&#10;Description générée automatiquement">
            <a:extLst>
              <a:ext uri="{FF2B5EF4-FFF2-40B4-BE49-F238E27FC236}">
                <a16:creationId xmlns:a16="http://schemas.microsoft.com/office/drawing/2014/main" id="{CAF58C6D-3B0E-A6BD-7B64-050A63C71D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13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mur, intérieur, habits&#10;&#10;Description générée automatiquement">
            <a:extLst>
              <a:ext uri="{FF2B5EF4-FFF2-40B4-BE49-F238E27FC236}">
                <a16:creationId xmlns:a16="http://schemas.microsoft.com/office/drawing/2014/main" id="{22613F40-913D-CE57-8F5A-B31B149A4E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13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mur, habits, intérieur&#10;&#10;Description générée automatiquement">
            <a:extLst>
              <a:ext uri="{FF2B5EF4-FFF2-40B4-BE49-F238E27FC236}">
                <a16:creationId xmlns:a16="http://schemas.microsoft.com/office/drawing/2014/main" id="{FF668E98-D4BA-8EC5-2A23-CA419C800A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9" b="35845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mur, femme, habits&#10;&#10;Description générée automatiquement">
            <a:extLst>
              <a:ext uri="{FF2B5EF4-FFF2-40B4-BE49-F238E27FC236}">
                <a16:creationId xmlns:a16="http://schemas.microsoft.com/office/drawing/2014/main" id="{202FEF36-584F-605E-5395-E41BDB6439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91" b="3284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mur, personne, maillot de bain&#10;&#10;Description générée automatiquement">
            <a:extLst>
              <a:ext uri="{FF2B5EF4-FFF2-40B4-BE49-F238E27FC236}">
                <a16:creationId xmlns:a16="http://schemas.microsoft.com/office/drawing/2014/main" id="{86361BE2-D789-DBEB-5B46-617A5BB1C1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" b="4944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maillot de bain, caleçon&#10;&#10;Description générée automatiquement">
            <a:extLst>
              <a:ext uri="{FF2B5EF4-FFF2-40B4-BE49-F238E27FC236}">
                <a16:creationId xmlns:a16="http://schemas.microsoft.com/office/drawing/2014/main" id="{93E1B4CB-DFB5-786F-E277-CC646F935A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1" b="2638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aleçon&#10;&#10;Description générée automatiquement">
            <a:extLst>
              <a:ext uri="{FF2B5EF4-FFF2-40B4-BE49-F238E27FC236}">
                <a16:creationId xmlns:a16="http://schemas.microsoft.com/office/drawing/2014/main" id="{493A1079-1440-DC6D-DC5C-CD9B3C3FE3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28" b="31207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femme, caleçon&#10;&#10;Description générée automatiquement">
            <a:extLst>
              <a:ext uri="{FF2B5EF4-FFF2-40B4-BE49-F238E27FC236}">
                <a16:creationId xmlns:a16="http://schemas.microsoft.com/office/drawing/2014/main" id="{F01607A8-7586-7659-561C-CB24A7A1B2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13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aleçon&#10;&#10;Description générée automatiquement">
            <a:extLst>
              <a:ext uri="{FF2B5EF4-FFF2-40B4-BE49-F238E27FC236}">
                <a16:creationId xmlns:a16="http://schemas.microsoft.com/office/drawing/2014/main" id="{6DF2AEB8-609D-CFE0-1905-6DA8FEC51E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98" b="33536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femme, maillot de bain&#10;&#10;Description générée automatiquement">
            <a:extLst>
              <a:ext uri="{FF2B5EF4-FFF2-40B4-BE49-F238E27FC236}">
                <a16:creationId xmlns:a16="http://schemas.microsoft.com/office/drawing/2014/main" id="{8E6A4B37-C8A4-45F1-AAE2-9F7EA2D041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91" b="32843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245ED5-8B88-7077-C047-645EF076116A}"/>
              </a:ext>
            </a:extLst>
          </p:cNvPr>
          <p:cNvSpPr/>
          <p:nvPr/>
        </p:nvSpPr>
        <p:spPr>
          <a:xfrm>
            <a:off x="2863836" y="2967335"/>
            <a:ext cx="34163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 END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1_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</TotalTime>
  <Words>5</Words>
  <Application>Microsoft Office PowerPoint</Application>
  <PresentationFormat>Affichage à l'écran (4:3)</PresentationFormat>
  <Paragraphs>2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1_Office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 Cambra</dc:creator>
  <cp:lastModifiedBy>Juan</cp:lastModifiedBy>
  <cp:revision>18</cp:revision>
  <dcterms:created xsi:type="dcterms:W3CDTF">2019-12-29T08:29:02Z</dcterms:created>
  <dcterms:modified xsi:type="dcterms:W3CDTF">2022-08-21T09:40:00Z</dcterms:modified>
</cp:coreProperties>
</file>