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gif"/><Relationship Id="rId19" Type="http://schemas.openxmlformats.org/officeDocument/2006/relationships/hyperlink" Target="http://www.yatata-blog.eu/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A2CE11F-F5BC-B21E-D422-39E888C60F19}"/>
              </a:ext>
            </a:extLst>
          </p:cNvPr>
          <p:cNvSpPr/>
          <p:nvPr/>
        </p:nvSpPr>
        <p:spPr>
          <a:xfrm>
            <a:off x="41564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86" y="2089518"/>
            <a:ext cx="8888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filles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9809" y="2778968"/>
            <a:ext cx="10893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tango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0598" y="3541271"/>
            <a:ext cx="945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Aline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975" y="4191431"/>
            <a:ext cx="10205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java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673" y="4832868"/>
            <a:ext cx="9647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ballade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600" y="2822077"/>
            <a:ext cx="11191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Mélodie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7082" y="3500601"/>
            <a:ext cx="9827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Papillon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435" y="4204244"/>
            <a:ext cx="10337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Petit café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5708" y="4832868"/>
            <a:ext cx="8756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Prendre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5">
            <a:hlinkClick r:id="" action="ppaction://noaction">
              <a:snd r:embed="rId2" name="07 la ballade des gens heureux.wav"/>
            </a:hlinkClick>
            <a:extLst>
              <a:ext uri="{FF2B5EF4-FFF2-40B4-BE49-F238E27FC236}">
                <a16:creationId xmlns:a16="http://schemas.microsoft.com/office/drawing/2014/main" id="{0CDEDA7D-F999-443C-AB7A-FCBFFA96F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7783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5">
            <a:hlinkClick r:id="" action="ppaction://noaction">
              <a:snd r:embed="rId1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897B417D-DFD5-4453-A955-D9AC71E75A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03" y="47948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5">
            <a:hlinkClick r:id="" action="ppaction://noaction">
              <a:snd r:embed="rId12" name="08 Gigi l'amoroso.wav"/>
            </a:hlinkClick>
            <a:extLst>
              <a:ext uri="{FF2B5EF4-FFF2-40B4-BE49-F238E27FC236}">
                <a16:creationId xmlns:a16="http://schemas.microsoft.com/office/drawing/2014/main" id="{168D6362-D850-4AE7-841E-B5C3940452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02049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70FFD6F7-179B-4332-A97B-D031B4BDF5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345114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4" name="09 Aline.wav"/>
            </a:hlinkClick>
            <a:extLst>
              <a:ext uri="{FF2B5EF4-FFF2-40B4-BE49-F238E27FC236}">
                <a16:creationId xmlns:a16="http://schemas.microsoft.com/office/drawing/2014/main" id="{9869B5F0-4E13-4E40-8CE9-488C251A3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345084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575EA16B-3D67-4FFC-AF35-864843A377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41262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5" name="la java bleue.wav"/>
            </a:hlinkClick>
            <a:extLst>
              <a:ext uri="{FF2B5EF4-FFF2-40B4-BE49-F238E27FC236}">
                <a16:creationId xmlns:a16="http://schemas.microsoft.com/office/drawing/2014/main" id="{D63464E0-F829-485A-BCE4-3467208EB0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12037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16" name="Le Tango Des Buvettes .wav"/>
            </a:hlinkClick>
            <a:extLst>
              <a:ext uri="{FF2B5EF4-FFF2-40B4-BE49-F238E27FC236}">
                <a16:creationId xmlns:a16="http://schemas.microsoft.com/office/drawing/2014/main" id="{FB2CC2DB-D34E-4D37-BBD6-FEF40E4F3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272673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11 This melody.wav"/>
            </a:hlinkClick>
            <a:extLst>
              <a:ext uri="{FF2B5EF4-FFF2-40B4-BE49-F238E27FC236}">
                <a16:creationId xmlns:a16="http://schemas.microsoft.com/office/drawing/2014/main" id="{6663C4DA-CAA7-47FF-9424-4AB0276000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74074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10 Les filles du bord de mer.wav"/>
            </a:hlinkClick>
            <a:extLst>
              <a:ext uri="{FF2B5EF4-FFF2-40B4-BE49-F238E27FC236}">
                <a16:creationId xmlns:a16="http://schemas.microsoft.com/office/drawing/2014/main" id="{63F413A6-57F0-4A5E-AAE7-7A7E567AF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799" y="20199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AutoShape 42">
            <a:extLst>
              <a:ext uri="{FF2B5EF4-FFF2-40B4-BE49-F238E27FC236}">
                <a16:creationId xmlns:a16="http://schemas.microsoft.com/office/drawing/2014/main" id="{C92DA16A-CC28-4D38-B1E4-905630FB3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346" y="62249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6" name="AutoShape 42">
            <a:extLst>
              <a:ext uri="{FF2B5EF4-FFF2-40B4-BE49-F238E27FC236}">
                <a16:creationId xmlns:a16="http://schemas.microsoft.com/office/drawing/2014/main" id="{F3F86208-A084-4D1A-93EC-11E39812D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99" y="632872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7" name="AutoShape 42">
            <a:extLst>
              <a:ext uri="{FF2B5EF4-FFF2-40B4-BE49-F238E27FC236}">
                <a16:creationId xmlns:a16="http://schemas.microsoft.com/office/drawing/2014/main" id="{494894CF-FD70-4948-BFBA-9DA0AD8EC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8416" y="619293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8" name="AutoShape 42">
            <a:extLst>
              <a:ext uri="{FF2B5EF4-FFF2-40B4-BE49-F238E27FC236}">
                <a16:creationId xmlns:a16="http://schemas.microsoft.com/office/drawing/2014/main" id="{00CA3013-8398-4534-873D-A49F0AF7C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2723" y="64770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9" name="AutoShape 42">
            <a:extLst>
              <a:ext uri="{FF2B5EF4-FFF2-40B4-BE49-F238E27FC236}">
                <a16:creationId xmlns:a16="http://schemas.microsoft.com/office/drawing/2014/main" id="{075D74BE-B59B-4B6A-8890-2A4151CEB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7977" y="604547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" name="AutoShape 32">
            <a:extLst>
              <a:ext uri="{FF2B5EF4-FFF2-40B4-BE49-F238E27FC236}">
                <a16:creationId xmlns:a16="http://schemas.microsoft.com/office/drawing/2014/main" id="{EB65524D-A1E8-4076-B9B7-681D70D0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283" y="1412246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" name="AutoShape 32">
            <a:extLst>
              <a:ext uri="{FF2B5EF4-FFF2-40B4-BE49-F238E27FC236}">
                <a16:creationId xmlns:a16="http://schemas.microsoft.com/office/drawing/2014/main" id="{732F201B-2759-4432-B0EB-22DF63981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133" y="1400410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5" name="3 Rectángulo">
            <a:extLst>
              <a:ext uri="{FF2B5EF4-FFF2-40B4-BE49-F238E27FC236}">
                <a16:creationId xmlns:a16="http://schemas.microsoft.com/office/drawing/2014/main" id="{3900FB46-8FC3-4A80-979B-E13E0FB5A368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42">
            <a:extLst>
              <a:ext uri="{FF2B5EF4-FFF2-40B4-BE49-F238E27FC236}">
                <a16:creationId xmlns:a16="http://schemas.microsoft.com/office/drawing/2014/main" id="{841C63CF-2B4E-469E-8979-45F1C07F0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0212" y="573379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42">
            <a:extLst>
              <a:ext uri="{FF2B5EF4-FFF2-40B4-BE49-F238E27FC236}">
                <a16:creationId xmlns:a16="http://schemas.microsoft.com/office/drawing/2014/main" id="{35C83F17-43A0-4418-9C10-D30BCF00F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409" y="571897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42">
            <a:extLst>
              <a:ext uri="{FF2B5EF4-FFF2-40B4-BE49-F238E27FC236}">
                <a16:creationId xmlns:a16="http://schemas.microsoft.com/office/drawing/2014/main" id="{4C3914BC-D0C5-433A-8D81-A5F7EDB2A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094" y="5704646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" name="AutoShape 42">
            <a:extLst>
              <a:ext uri="{FF2B5EF4-FFF2-40B4-BE49-F238E27FC236}">
                <a16:creationId xmlns:a16="http://schemas.microsoft.com/office/drawing/2014/main" id="{25CDCDAA-2C5C-45EF-A466-F0F77A900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7897" y="571788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42">
            <a:extLst>
              <a:ext uri="{FF2B5EF4-FFF2-40B4-BE49-F238E27FC236}">
                <a16:creationId xmlns:a16="http://schemas.microsoft.com/office/drawing/2014/main" id="{6223CCFF-820B-4CE1-8C3A-1B1D53E6C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3132" y="570418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42">
            <a:extLst>
              <a:ext uri="{FF2B5EF4-FFF2-40B4-BE49-F238E27FC236}">
                <a16:creationId xmlns:a16="http://schemas.microsoft.com/office/drawing/2014/main" id="{F0D41E4A-1758-4B36-B61F-276F27183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499" y="571802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AutoShape 42">
            <a:extLst>
              <a:ext uri="{FF2B5EF4-FFF2-40B4-BE49-F238E27FC236}">
                <a16:creationId xmlns:a16="http://schemas.microsoft.com/office/drawing/2014/main" id="{4BFC0A77-73B9-4A05-8D27-ED0B208C2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059" y="574668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42">
            <a:extLst>
              <a:ext uri="{FF2B5EF4-FFF2-40B4-BE49-F238E27FC236}">
                <a16:creationId xmlns:a16="http://schemas.microsoft.com/office/drawing/2014/main" id="{D5804F4A-A835-4F7C-A6F5-695152B79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126" y="573490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42">
            <a:extLst>
              <a:ext uri="{FF2B5EF4-FFF2-40B4-BE49-F238E27FC236}">
                <a16:creationId xmlns:a16="http://schemas.microsoft.com/office/drawing/2014/main" id="{F098A384-7A09-429A-A3FF-D38754348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71" y="5722582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42">
            <a:extLst>
              <a:ext uri="{FF2B5EF4-FFF2-40B4-BE49-F238E27FC236}">
                <a16:creationId xmlns:a16="http://schemas.microsoft.com/office/drawing/2014/main" id="{B4F7C493-6D49-4553-9DC9-C408BF16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323" y="571572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7" name="3 Rectángulo">
            <a:extLst>
              <a:ext uri="{FF2B5EF4-FFF2-40B4-BE49-F238E27FC236}">
                <a16:creationId xmlns:a16="http://schemas.microsoft.com/office/drawing/2014/main" id="{4655A1AF-8CB3-4496-A824-10FF90C42C60}"/>
              </a:ext>
            </a:extLst>
          </p:cNvPr>
          <p:cNvSpPr/>
          <p:nvPr/>
        </p:nvSpPr>
        <p:spPr>
          <a:xfrm>
            <a:off x="2353" y="1186544"/>
            <a:ext cx="908251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Musette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0" name="Picture 62">
            <a:extLst>
              <a:ext uri="{FF2B5EF4-FFF2-40B4-BE49-F238E27FC236}">
                <a16:creationId xmlns:a16="http://schemas.microsoft.com/office/drawing/2014/main" id="{DF4A6259-67AF-4104-94EB-B05E0B5181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307" y="1392459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2">
            <a:extLst>
              <a:ext uri="{FF2B5EF4-FFF2-40B4-BE49-F238E27FC236}">
                <a16:creationId xmlns:a16="http://schemas.microsoft.com/office/drawing/2014/main" id="{C18E5D4B-C27A-45F6-BB67-94E567E372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655" y="1268412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95BF25B8-6EBF-4D73-B5C3-CF5871184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2855" y="2030378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Gigi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>
    <p:sndAc>
      <p:stSnd>
        <p:snd r:embed="rId2" name="07 la ballade des gens heur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260</TotalTime>
  <Words>35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2022-08-20T15:38:11Z</dcterms:modified>
</cp:coreProperties>
</file>