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311" r:id="rId12"/>
    <p:sldId id="310" r:id="rId13"/>
    <p:sldId id="299" r:id="rId14"/>
    <p:sldId id="312" r:id="rId15"/>
    <p:sldId id="298" r:id="rId16"/>
    <p:sldId id="297" r:id="rId17"/>
    <p:sldId id="300" r:id="rId18"/>
    <p:sldId id="307" r:id="rId19"/>
    <p:sldId id="305" r:id="rId20"/>
    <p:sldId id="309" r:id="rId21"/>
    <p:sldId id="308" r:id="rId22"/>
    <p:sldId id="306" r:id="rId23"/>
    <p:sldId id="296" r:id="rId24"/>
    <p:sldId id="295" r:id="rId25"/>
    <p:sldId id="301" r:id="rId26"/>
    <p:sldId id="304" r:id="rId27"/>
    <p:sldId id="303" r:id="rId28"/>
    <p:sldId id="302" r:id="rId29"/>
    <p:sldId id="294" r:id="rId30"/>
    <p:sldId id="293" r:id="rId31"/>
    <p:sldId id="289" r:id="rId32"/>
    <p:sldId id="291" r:id="rId33"/>
    <p:sldId id="292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5.jpg"/><Relationship Id="rId5" Type="http://schemas.openxmlformats.org/officeDocument/2006/relationships/image" Target="../media/image34.jpeg"/><Relationship Id="rId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A5681B2-8556-18A1-129C-1F6FC13CA6CB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Life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in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hlinkClick r:id="" action="ppaction://noaction">
              <a:snd r:embed="rId2" name="Dämmerung.wav"/>
            </a:hlinkClick>
            <a:extLst>
              <a:ext uri="{FF2B5EF4-FFF2-40B4-BE49-F238E27FC236}">
                <a16:creationId xmlns:a16="http://schemas.microsoft.com/office/drawing/2014/main" id="{B74395D9-3837-452E-BD4C-5E106CCD4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79CE68F-09E5-4E23-8F0E-D93F78EF1C6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3616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B2BB7F7-7CE5-479A-9322-97CEE6189BF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76796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Dämmerung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Dämmeru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2B4CA-6E77-46B6-B457-47EF49FD5A66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6FA3E109-5386-4D5E-B4CA-35D426FF4B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6011225"/>
            <a:ext cx="12648728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</a:t>
            </a:r>
            <a:r>
              <a:rPr lang="cs-CZ" altLang="cs-CZ" b="1" dirty="0" err="1">
                <a:solidFill>
                  <a:srgbClr val="FF0000"/>
                </a:solidFill>
              </a:rPr>
              <a:t>Life</a:t>
            </a:r>
            <a:r>
              <a:rPr lang="cs-CZ" altLang="cs-CZ" b="1" dirty="0">
                <a:solidFill>
                  <a:srgbClr val="FF0000"/>
                </a:solidFill>
              </a:rPr>
              <a:t> in </a:t>
            </a:r>
            <a:r>
              <a:rPr lang="cs-CZ" altLang="cs-CZ" b="1" dirty="0" err="1">
                <a:solidFill>
                  <a:srgbClr val="FF0000"/>
                </a:solidFill>
              </a:rPr>
              <a:t>nature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Leven</a:t>
            </a:r>
            <a:r>
              <a:rPr lang="cs-CZ" altLang="cs-CZ" b="1" dirty="0">
                <a:solidFill>
                  <a:srgbClr val="FF0000"/>
                </a:solidFill>
              </a:rPr>
              <a:t> in de </a:t>
            </a:r>
            <a:r>
              <a:rPr lang="cs-CZ" altLang="cs-CZ" b="1" dirty="0" err="1">
                <a:solidFill>
                  <a:srgbClr val="FF0000"/>
                </a:solidFill>
              </a:rPr>
              <a:t>natuur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Leben</a:t>
            </a:r>
            <a:r>
              <a:rPr lang="cs-CZ" altLang="cs-CZ" b="1" dirty="0">
                <a:solidFill>
                  <a:srgbClr val="FF0000"/>
                </a:solidFill>
              </a:rPr>
              <a:t> in der </a:t>
            </a:r>
            <a:r>
              <a:rPr lang="cs-CZ" altLang="cs-CZ" b="1" dirty="0" err="1">
                <a:solidFill>
                  <a:srgbClr val="FF0000"/>
                </a:solidFill>
              </a:rPr>
              <a:t>Natur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Vie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dans</a:t>
            </a:r>
            <a:r>
              <a:rPr lang="cs-CZ" altLang="cs-CZ" b="1" dirty="0">
                <a:solidFill>
                  <a:srgbClr val="FF0000"/>
                </a:solidFill>
              </a:rPr>
              <a:t> la </a:t>
            </a:r>
            <a:r>
              <a:rPr lang="cs-CZ" altLang="cs-CZ" b="1" dirty="0" err="1">
                <a:solidFill>
                  <a:srgbClr val="FF0000"/>
                </a:solidFill>
              </a:rPr>
              <a:t>nature</a:t>
            </a:r>
            <a:r>
              <a:rPr lang="cs-CZ" altLang="cs-CZ" b="1" dirty="0">
                <a:solidFill>
                  <a:srgbClr val="FF0000"/>
                </a:solidFill>
              </a:rPr>
              <a:t>   Vida en la </a:t>
            </a:r>
            <a:r>
              <a:rPr lang="cs-CZ" altLang="cs-CZ" b="1" dirty="0" err="1">
                <a:solidFill>
                  <a:srgbClr val="FF0000"/>
                </a:solidFill>
              </a:rPr>
              <a:t>naturaleza</a:t>
            </a:r>
            <a:endParaRPr lang="cs-CZ" altLang="cs-CZ" b="1" dirty="0">
              <a:solidFill>
                <a:srgbClr val="FF0000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Vida na </a:t>
            </a:r>
            <a:r>
              <a:rPr lang="cs-CZ" altLang="cs-CZ" b="1" dirty="0" err="1">
                <a:solidFill>
                  <a:srgbClr val="FF0000"/>
                </a:solidFill>
              </a:rPr>
              <a:t>natureza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Viaţa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în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natură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Élet</a:t>
            </a:r>
            <a:r>
              <a:rPr lang="cs-CZ" altLang="cs-CZ" b="1" dirty="0">
                <a:solidFill>
                  <a:srgbClr val="FF0000"/>
                </a:solidFill>
              </a:rPr>
              <a:t> a </a:t>
            </a:r>
            <a:r>
              <a:rPr lang="cs-CZ" altLang="cs-CZ" b="1" dirty="0" err="1">
                <a:solidFill>
                  <a:srgbClr val="FF0000"/>
                </a:solidFill>
              </a:rPr>
              <a:t>természetben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Życie</a:t>
            </a:r>
            <a:r>
              <a:rPr lang="cs-CZ" altLang="cs-CZ" b="1" dirty="0">
                <a:solidFill>
                  <a:srgbClr val="FF0000"/>
                </a:solidFill>
              </a:rPr>
              <a:t> w </a:t>
            </a:r>
            <a:r>
              <a:rPr lang="cs-CZ" altLang="cs-CZ" b="1" dirty="0" err="1">
                <a:solidFill>
                  <a:srgbClr val="FF0000"/>
                </a:solidFill>
              </a:rPr>
              <a:t>przyrodzie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Elämää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luonnossa</a:t>
            </a:r>
            <a:endParaRPr lang="cs-CZ" altLang="cs-CZ" b="1" dirty="0">
              <a:solidFill>
                <a:srgbClr val="FF0000"/>
              </a:solidFill>
            </a:endParaRP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C7500994-7545-44F4-815E-D56C4663F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1"/>
            <a:ext cx="10801200" cy="553455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5BC3A2E-F4FC-485B-9CFB-EAC84F4A33C8}"/>
              </a:ext>
            </a:extLst>
          </p:cNvPr>
          <p:cNvSpPr/>
          <p:nvPr/>
        </p:nvSpPr>
        <p:spPr>
          <a:xfrm>
            <a:off x="3287688" y="846776"/>
            <a:ext cx="5832050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Život v přírodě</a:t>
            </a:r>
            <a:endParaRPr lang="es-ES" sz="54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0B8730-DCAC-4A66-AADC-2B00DB637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>
            <a:extLst>
              <a:ext uri="{FF2B5EF4-FFF2-40B4-BE49-F238E27FC236}">
                <a16:creationId xmlns:a16="http://schemas.microsoft.com/office/drawing/2014/main" id="{19EA4A80-A728-4906-A0C4-756424DAF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DBC9B2C-CE54-462A-95C5-A110D6B9B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AAAA32-6F46-4C86-B4B9-EAD5338AB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D4062C-9A25-4D7F-9E24-35D0796F8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5BAB19-CCC9-41B0-B32D-D4288EB7A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0AC32D-FA18-4B50-A3AE-F19CE95D2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E298DF-AEEE-4519-9CCC-0C2EC325D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45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98D3D76-420F-4F6C-9293-30776B277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7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8A2653-DC28-441C-9BE9-54425C682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052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65C5A9-1C5D-4F06-A790-E13EED153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28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5ED2AB5D-62F4-4C2B-828D-4168BED42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107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BB42C1-4F83-47B9-8C5A-54C396633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741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831F49-352C-4BD3-8B9C-DE286BFA4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968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3AC50F-2257-4225-A43B-6843AC1A8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493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42F3A2-3C72-4E41-B8A1-443BBCBD8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737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E23D8C7-C6F6-4590-B568-931903A94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3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8EFC6D3-64A0-45BA-A14E-95DF9E549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008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57B0E0-CC80-4B23-9130-24A8AB71D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902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062CCB-6435-41EB-8399-8B1124BBD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512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B8B1C8-B398-44D7-8903-4ACF3886C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787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816455-EAC5-4F45-9AF4-5B2C661B9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89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978891-76B6-4DE5-8CAC-3C5E89D24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415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1B15466-C9B9-4571-9755-9C16EA008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775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D7B3352-6B75-4D06-A3A5-F34234629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199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ADAB24B-ADA7-4A1F-895F-251824829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257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59B189C-ACFE-4670-9058-627059388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36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DC8E3F-52F9-400F-B4E5-15958EE314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43A6DCF3-E897-42E7-B595-C1188C258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pic>
        <p:nvPicPr>
          <p:cNvPr id="10" name="Picture 4" descr="y2">
            <a:hlinkClick r:id="rId4"/>
            <a:extLst>
              <a:ext uri="{FF2B5EF4-FFF2-40B4-BE49-F238E27FC236}">
                <a16:creationId xmlns:a16="http://schemas.microsoft.com/office/drawing/2014/main" id="{8EC2FC23-FB04-44D9-94F3-635F684C1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162" y="6165799"/>
            <a:ext cx="27336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C4EA861-7326-4AF7-A4A2-EABF89D702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23097"/>
            <a:ext cx="10801200" cy="505324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D94DDE5F-DA96-4620-B1BC-51E7D61C1C55}"/>
              </a:ext>
            </a:extLst>
          </p:cNvPr>
          <p:cNvSpPr/>
          <p:nvPr/>
        </p:nvSpPr>
        <p:spPr>
          <a:xfrm>
            <a:off x="4612355" y="5114676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A308FB3-AA01-423D-9B31-BE73F38C3F2D}"/>
              </a:ext>
            </a:extLst>
          </p:cNvPr>
          <p:cNvSpPr/>
          <p:nvPr/>
        </p:nvSpPr>
        <p:spPr>
          <a:xfrm>
            <a:off x="695396" y="503558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50973045-FCD5-4445-89AA-ACC069D6484A}"/>
              </a:ext>
            </a:extLst>
          </p:cNvPr>
          <p:cNvSpPr/>
          <p:nvPr/>
        </p:nvSpPr>
        <p:spPr>
          <a:xfrm>
            <a:off x="9552384" y="5031418"/>
            <a:ext cx="194421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36335543-0BF4-4094-83F1-FEFACB110837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2FBCA0B1-198D-4058-A61D-62E2D3B89BAC}"/>
              </a:ext>
            </a:extLst>
          </p:cNvPr>
          <p:cNvSpPr/>
          <p:nvPr/>
        </p:nvSpPr>
        <p:spPr>
          <a:xfrm>
            <a:off x="7968208" y="609254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293</TotalTime>
  <Words>98</Words>
  <Application>Microsoft Office PowerPoint</Application>
  <PresentationFormat>Širokoúhlá obrazovka</PresentationFormat>
  <Paragraphs>13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2022-08-20T15:22:39Z</dcterms:modified>
</cp:coreProperties>
</file>