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73" r:id="rId5"/>
    <p:sldId id="278" r:id="rId6"/>
    <p:sldId id="280" r:id="rId7"/>
    <p:sldId id="291" r:id="rId8"/>
    <p:sldId id="299" r:id="rId9"/>
    <p:sldId id="285" r:id="rId10"/>
    <p:sldId id="281" r:id="rId11"/>
    <p:sldId id="288" r:id="rId12"/>
    <p:sldId id="289" r:id="rId13"/>
    <p:sldId id="309" r:id="rId14"/>
    <p:sldId id="298" r:id="rId15"/>
    <p:sldId id="287" r:id="rId16"/>
    <p:sldId id="308" r:id="rId17"/>
    <p:sldId id="311" r:id="rId18"/>
    <p:sldId id="310" r:id="rId19"/>
    <p:sldId id="306" r:id="rId20"/>
    <p:sldId id="297" r:id="rId21"/>
    <p:sldId id="302" r:id="rId22"/>
    <p:sldId id="305" r:id="rId23"/>
    <p:sldId id="303" r:id="rId24"/>
    <p:sldId id="301" r:id="rId25"/>
    <p:sldId id="304" r:id="rId26"/>
    <p:sldId id="300" r:id="rId27"/>
    <p:sldId id="296" r:id="rId28"/>
    <p:sldId id="295" r:id="rId29"/>
    <p:sldId id="294" r:id="rId30"/>
    <p:sldId id="293" r:id="rId31"/>
    <p:sldId id="290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967335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Itálie  3  Italy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Italská 1.wav"/>
            </a:hlinkClick>
            <a:extLst>
              <a:ext uri="{FF2B5EF4-FFF2-40B4-BE49-F238E27FC236}">
                <a16:creationId xmlns:a16="http://schemas.microsoft.com/office/drawing/2014/main" id="{334FD430-5B75-BEA9-3C25-8BA79CD3A2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85915" y="733373"/>
            <a:ext cx="377059" cy="339726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4F4D64C0-2266-5915-2239-AB3006B6DB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WordArt 13">
            <a:extLst>
              <a:ext uri="{FF2B5EF4-FFF2-40B4-BE49-F238E27FC236}">
                <a16:creationId xmlns:a16="http://schemas.microsoft.com/office/drawing/2014/main" id="{51AF7D05-056B-3CEE-315B-BA43B281B0E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328248" y="1073099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4A1BDE17-AAFF-736D-10EF-B87FE99E6A8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544272" y="206084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Italská 1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5" name="Italská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>
            <a:extLst>
              <a:ext uri="{FF2B5EF4-FFF2-40B4-BE49-F238E27FC236}">
                <a16:creationId xmlns:a16="http://schemas.microsoft.com/office/drawing/2014/main" id="{79AE9DEE-3CF2-EEC4-39EA-8B60F90B28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08724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         Italy   Italie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Italië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Italien</a:t>
            </a:r>
            <a:r>
              <a:rPr lang="cs-CZ" altLang="cs-CZ" sz="2400" b="1" dirty="0">
                <a:solidFill>
                  <a:srgbClr val="FF0000"/>
                </a:solidFill>
              </a:rPr>
              <a:t>   Italia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Itália</a:t>
            </a:r>
            <a:r>
              <a:rPr lang="cs-CZ" altLang="cs-CZ" sz="2400" b="1" dirty="0">
                <a:solidFill>
                  <a:srgbClr val="FF0000"/>
                </a:solidFill>
              </a:rPr>
              <a:t>   Italia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Italija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Olaszország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Włochy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Taliansko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36ADA9A-97FF-0548-F8ED-E17EEBFB29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04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56961251-D9F1-0DCE-C9BC-268B23C52DF1}"/>
              </a:ext>
            </a:extLst>
          </p:cNvPr>
          <p:cNvSpPr/>
          <p:nvPr/>
        </p:nvSpPr>
        <p:spPr>
          <a:xfrm>
            <a:off x="7527892" y="692696"/>
            <a:ext cx="3940643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Itálie 3 :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3F691166-1B20-789B-4676-B87293F9BAF6}"/>
              </a:ext>
            </a:extLst>
          </p:cNvPr>
          <p:cNvSpPr/>
          <p:nvPr/>
        </p:nvSpPr>
        <p:spPr>
          <a:xfrm>
            <a:off x="7496798" y="1462137"/>
            <a:ext cx="3940643" cy="175432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Dolomity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  </a:t>
            </a:r>
            <a:r>
              <a:rPr lang="cs-CZ" sz="36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Dolomites</a:t>
            </a:r>
            <a:endParaRPr lang="cs-CZ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Dolomiti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3000">
        <p:split orient="vert"/>
      </p:transition>
    </mc:Choice>
    <mc:Fallback xmlns="">
      <p:transition spd="slow" advClick="0" advTm="2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68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6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74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66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AF807368-3F25-E10E-7A8B-F086DA2F46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673479B-3016-D90B-2EC3-D5DDE1EEF9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1DCA4F7-40FD-C3F3-7F07-3ED1D3E0A9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76FD370-3192-469D-D0F9-2618023C0E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6F55D94-17D9-F806-C189-B1C9B2F245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32863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E8EE012-077C-A30D-C591-8FE1BF190A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ECD634F9-976A-ED1B-20C6-9B15B65219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57B90F5-CA11-B4CE-B2C0-56D92D1DA9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55B2EF7-D668-A30C-5259-ED570D1AF2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459D625-2140-C882-574E-7E2BE9E174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15885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DF73149-95B5-9C40-6C91-347B04E189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05208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AEFED2F-BA1E-E970-9966-CDFFF546E7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6773A1E-37D4-A7BF-80E5-B46581B98F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04377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FB49714-3AD8-93DF-696D-78E0E1C4F5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14876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8862426-C46B-20E4-D386-178CD8AB19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45297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47A5560-AE20-75A4-39C7-C7608DB63E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31645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C830948-C242-1037-C622-42D6B6111B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50015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C0A35F9-227A-F0A8-F247-FE55332050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10198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2E957CF-2469-6B8F-7747-42F203CD92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822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8EB2968-0ECF-CEEE-B919-E87807C045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37028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88EDF94-6E0B-92A4-4F93-9F29CB55A4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27539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E67AC92-539A-29AA-4A1E-DBFD3E177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23795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81BA2E8-D1C2-8CA9-3306-74A753CA8A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7555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A5560F0-7D3B-33BD-7B88-B36058953A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36146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7E82303-0B31-1B35-1D9B-7C72047FD6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06779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54CFF32-F7A9-6233-2A9F-2A209B7143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95360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410289D-C177-1579-0A90-AEDDA8F0CF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9245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D8AE1AAB-E805-C6E9-F2E7-B5CA9599F9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14891"/>
            <a:ext cx="10801200" cy="498490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8E124678-4BD5-8612-27D9-BDCDB548568D}"/>
              </a:ext>
            </a:extLst>
          </p:cNvPr>
          <p:cNvSpPr/>
          <p:nvPr/>
        </p:nvSpPr>
        <p:spPr>
          <a:xfrm>
            <a:off x="4347992" y="5014848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1DD23692-40C6-B6D5-67BB-DD948F6D1F1F}"/>
              </a:ext>
            </a:extLst>
          </p:cNvPr>
          <p:cNvSpPr/>
          <p:nvPr/>
        </p:nvSpPr>
        <p:spPr>
          <a:xfrm>
            <a:off x="551384" y="5018998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BBB95ACC-0BFF-7E41-55DF-93D9D9C06ABA}"/>
              </a:ext>
            </a:extLst>
          </p:cNvPr>
          <p:cNvSpPr/>
          <p:nvPr/>
        </p:nvSpPr>
        <p:spPr>
          <a:xfrm>
            <a:off x="9657998" y="4976575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A6C5399B-DB22-224C-67F5-B2A80EACEF33}"/>
              </a:ext>
            </a:extLst>
          </p:cNvPr>
          <p:cNvSpPr/>
          <p:nvPr/>
        </p:nvSpPr>
        <p:spPr>
          <a:xfrm>
            <a:off x="571244" y="443637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2F532DE3-CB49-0FB8-D0CD-85010B88477E}"/>
              </a:ext>
            </a:extLst>
          </p:cNvPr>
          <p:cNvSpPr/>
          <p:nvPr/>
        </p:nvSpPr>
        <p:spPr>
          <a:xfrm>
            <a:off x="8184232" y="494109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5" grpId="0"/>
      <p:bldP spid="6" grpId="0"/>
      <p:bldP spid="9" grpId="0"/>
      <p:bldP spid="10" grpId="0"/>
      <p:bldP spid="1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324</TotalTime>
  <Words>84</Words>
  <Application>Microsoft Office PowerPoint</Application>
  <PresentationFormat>Širokoúhlá obrazovka</PresentationFormat>
  <Paragraphs>17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Segoe UI Black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116</cp:revision>
  <dcterms:created xsi:type="dcterms:W3CDTF">2020-02-21T13:54:42Z</dcterms:created>
  <dcterms:modified xsi:type="dcterms:W3CDTF">2022-08-20T14:02:35Z</dcterms:modified>
</cp:coreProperties>
</file>