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8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6.wav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21" Type="http://schemas.openxmlformats.org/officeDocument/2006/relationships/image" Target="../media/image12.png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23" Type="http://schemas.openxmlformats.org/officeDocument/2006/relationships/audio" Target="../media/audio1.wav"/><Relationship Id="rId10" Type="http://schemas.openxmlformats.org/officeDocument/2006/relationships/audio" Target="../media/audio3.wav"/><Relationship Id="rId19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7.wav"/><Relationship Id="rId22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24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681EE7D0-3334-4D63-A2B6-D648FE0635A3}"/>
              </a:ext>
            </a:extLst>
          </p:cNvPr>
          <p:cNvSpPr/>
          <p:nvPr/>
        </p:nvSpPr>
        <p:spPr>
          <a:xfrm>
            <a:off x="55418" y="6126628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6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375D4F1-EE0E-FC71-5C4D-582CC80555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552" y="988248"/>
            <a:ext cx="3888432" cy="4586763"/>
          </a:xfrm>
          <a:prstGeom prst="rect">
            <a:avLst/>
          </a:prstGeom>
        </p:spPr>
      </p:pic>
      <p:sp>
        <p:nvSpPr>
          <p:cNvPr id="21" name="Text Box 47">
            <a:extLst>
              <a:ext uri="{FF2B5EF4-FFF2-40B4-BE49-F238E27FC236}">
                <a16:creationId xmlns:a16="http://schemas.microsoft.com/office/drawing/2014/main" id="{6CC24AEB-52A4-A8B5-558C-9DB5C74B5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0633" y="1551035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Disco</a:t>
            </a:r>
            <a:endParaRPr lang="cs-CZ" altLang="cs-CZ" sz="14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dance</a:t>
            </a:r>
            <a:r>
              <a:rPr lang="cs-CZ" altLang="cs-CZ" sz="1400" b="1" dirty="0">
                <a:solidFill>
                  <a:srgbClr val="FF0000"/>
                </a:solidFill>
              </a:rPr>
              <a:t> 1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22" name="Picture 55">
            <a:hlinkClick r:id="" action="ppaction://noaction">
              <a:snd r:embed="rId2" name="8 Dreamer.wav"/>
            </a:hlinkClick>
            <a:extLst>
              <a:ext uri="{FF2B5EF4-FFF2-40B4-BE49-F238E27FC236}">
                <a16:creationId xmlns:a16="http://schemas.microsoft.com/office/drawing/2014/main" id="{23115D94-B6DA-9CD9-DC54-92DB52A710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5082775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9" name="1 Disco dance 1.wav"/>
            </a:hlinkClick>
            <a:extLst>
              <a:ext uri="{FF2B5EF4-FFF2-40B4-BE49-F238E27FC236}">
                <a16:creationId xmlns:a16="http://schemas.microsoft.com/office/drawing/2014/main" id="{94871316-4355-D35C-9209-E68C533037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167082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0" name="4 Disco dance 2.wav"/>
            </a:hlinkClick>
            <a:extLst>
              <a:ext uri="{FF2B5EF4-FFF2-40B4-BE49-F238E27FC236}">
                <a16:creationId xmlns:a16="http://schemas.microsoft.com/office/drawing/2014/main" id="{007B1188-3460-A3AE-66BD-3FFD50AD41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16145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11" name="2  Mix 80s.wav"/>
            </a:hlinkClick>
            <a:extLst>
              <a:ext uri="{FF2B5EF4-FFF2-40B4-BE49-F238E27FC236}">
                <a16:creationId xmlns:a16="http://schemas.microsoft.com/office/drawing/2014/main" id="{1415AEBF-9DC8-F8C3-23D9-D7A2924BF0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18059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5">
            <a:hlinkClick r:id="" action="ppaction://noaction">
              <a:snd r:embed="rId12" name="3 Beautiful melody.wav"/>
            </a:hlinkClick>
            <a:extLst>
              <a:ext uri="{FF2B5EF4-FFF2-40B4-BE49-F238E27FC236}">
                <a16:creationId xmlns:a16="http://schemas.microsoft.com/office/drawing/2014/main" id="{B078F8DD-5CEF-26A5-5503-5C601F2343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66835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5">
            <a:hlinkClick r:id="" action="ppaction://noaction">
              <a:snd r:embed="rId13" name="5 Love Melodies.wav"/>
            </a:hlinkClick>
            <a:extLst>
              <a:ext uri="{FF2B5EF4-FFF2-40B4-BE49-F238E27FC236}">
                <a16:creationId xmlns:a16="http://schemas.microsoft.com/office/drawing/2014/main" id="{23AEAC36-DC1E-6A2C-A3E2-B856B45EBB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638961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5">
            <a:hlinkClick r:id="" action="ppaction://noaction">
              <a:snd r:embed="rId14" name="6 Dance mix.wav"/>
            </a:hlinkClick>
            <a:extLst>
              <a:ext uri="{FF2B5EF4-FFF2-40B4-BE49-F238E27FC236}">
                <a16:creationId xmlns:a16="http://schemas.microsoft.com/office/drawing/2014/main" id="{A19F2185-32AD-AEB3-930A-A6FBB1DE3E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4129088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5">
            <a:hlinkClick r:id="" action="ppaction://noaction">
              <a:snd r:embed="rId15" name="7  L'Amour toujours.wav"/>
            </a:hlinkClick>
            <a:extLst>
              <a:ext uri="{FF2B5EF4-FFF2-40B4-BE49-F238E27FC236}">
                <a16:creationId xmlns:a16="http://schemas.microsoft.com/office/drawing/2014/main" id="{A3BC4AE5-D0AF-057A-ABA2-140F44EA4C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4602174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 Box 47">
            <a:extLst>
              <a:ext uri="{FF2B5EF4-FFF2-40B4-BE49-F238E27FC236}">
                <a16:creationId xmlns:a16="http://schemas.microsoft.com/office/drawing/2014/main" id="{5CC00F0F-AF52-687B-9293-2528BA484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2390" y="2176939"/>
            <a:ext cx="14614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Mix 80s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4B0D50CE-B97A-9373-E631-1F8A187E4A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8002" y="4113224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Dance mix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B9A59F7C-502A-A21C-5C01-68538CFBC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2982" y="4502502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 L'Amour toujours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D08C9B8A-A9DF-4D71-2CAC-F92143EE4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583" y="5063720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Dreamer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17228CB0-513C-357F-A2DB-AE58B21D3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2390" y="2551592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Beautiful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melody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2873C4EE-B9B7-98EC-DAEB-30CD56F4F9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7275" y="3077933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Disco</a:t>
            </a:r>
            <a:endParaRPr lang="cs-CZ" altLang="cs-CZ" sz="14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dance</a:t>
            </a:r>
            <a:r>
              <a:rPr lang="cs-CZ" altLang="cs-CZ" sz="1400" b="1" dirty="0">
                <a:solidFill>
                  <a:srgbClr val="FF0000"/>
                </a:solidFill>
              </a:rPr>
              <a:t> 2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E69CE8A9-DD57-1F93-9C91-F7888485B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1455" y="3533856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Love</a:t>
            </a:r>
          </a:p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Melodies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37" name="Picture 19" descr="iyuqdnfucs62ymy2k17z">
            <a:extLst>
              <a:ext uri="{FF2B5EF4-FFF2-40B4-BE49-F238E27FC236}">
                <a16:creationId xmlns:a16="http://schemas.microsoft.com/office/drawing/2014/main" id="{2C0722C8-A201-0F45-5CEA-431D401FA4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39023" y="3408174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48FC6EEA-BBCD-EF63-1EAF-21B53E1CEB3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3" y="1625587"/>
            <a:ext cx="472554" cy="429594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ACC8C5EB-967F-0574-5541-3223534EF31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81" y="5057831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58E2810-E9E6-170B-FAC6-16A3E221F67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91" y="2065676"/>
            <a:ext cx="666897" cy="115981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E6563F31-2A47-26E7-7A68-51D8CD360A62}"/>
              </a:ext>
            </a:extLst>
          </p:cNvPr>
          <p:cNvSpPr/>
          <p:nvPr/>
        </p:nvSpPr>
        <p:spPr>
          <a:xfrm>
            <a:off x="4371892" y="980910"/>
            <a:ext cx="4239304" cy="460833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3 Rectángulo">
            <a:extLst>
              <a:ext uri="{FF2B5EF4-FFF2-40B4-BE49-F238E27FC236}">
                <a16:creationId xmlns:a16="http://schemas.microsoft.com/office/drawing/2014/main" id="{C1A84700-319A-CE7F-8AC2-C77113EFE7DC}"/>
              </a:ext>
            </a:extLst>
          </p:cNvPr>
          <p:cNvSpPr/>
          <p:nvPr/>
        </p:nvSpPr>
        <p:spPr>
          <a:xfrm>
            <a:off x="1477629" y="978212"/>
            <a:ext cx="609349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Instrumental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Hits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24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B60EB75-6E4C-A942-2923-228DDEDEEBA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482" y="1282989"/>
            <a:ext cx="4800600" cy="5266465"/>
          </a:xfrm>
          <a:prstGeom prst="rect">
            <a:avLst/>
          </a:prstGeom>
        </p:spPr>
      </p:pic>
      <p:sp>
        <p:nvSpPr>
          <p:cNvPr id="12" name="Ovál 11">
            <a:extLst>
              <a:ext uri="{FF2B5EF4-FFF2-40B4-BE49-F238E27FC236}">
                <a16:creationId xmlns:a16="http://schemas.microsoft.com/office/drawing/2014/main" id="{6C285A49-F078-D6E4-743B-BD393EED2178}"/>
              </a:ext>
            </a:extLst>
          </p:cNvPr>
          <p:cNvSpPr/>
          <p:nvPr/>
        </p:nvSpPr>
        <p:spPr>
          <a:xfrm>
            <a:off x="4716018" y="2065676"/>
            <a:ext cx="2433887" cy="14278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Rectangle 21">
            <a:extLst>
              <a:ext uri="{FF2B5EF4-FFF2-40B4-BE49-F238E27FC236}">
                <a16:creationId xmlns:a16="http://schemas.microsoft.com/office/drawing/2014/main" id="{DD32804A-3318-338E-5088-8F8DE273C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804" y="1002477"/>
            <a:ext cx="8089153" cy="4586763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3" name="Picture 53">
            <a:extLst>
              <a:ext uri="{FF2B5EF4-FFF2-40B4-BE49-F238E27FC236}">
                <a16:creationId xmlns:a16="http://schemas.microsoft.com/office/drawing/2014/main" id="{5A95E6FC-C3ED-1019-9DC3-CE15BE7D5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799" y="1142461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3">
            <a:extLst>
              <a:ext uri="{FF2B5EF4-FFF2-40B4-BE49-F238E27FC236}">
                <a16:creationId xmlns:a16="http://schemas.microsoft.com/office/drawing/2014/main" id="{CD703142-55CE-844C-7FCF-A22C53D15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971" y="1123950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53">
            <a:extLst>
              <a:ext uri="{FF2B5EF4-FFF2-40B4-BE49-F238E27FC236}">
                <a16:creationId xmlns:a16="http://schemas.microsoft.com/office/drawing/2014/main" id="{3119F1E8-2A2B-79CD-EF37-309FD5A9C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98" y="1171584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53">
            <a:extLst>
              <a:ext uri="{FF2B5EF4-FFF2-40B4-BE49-F238E27FC236}">
                <a16:creationId xmlns:a16="http://schemas.microsoft.com/office/drawing/2014/main" id="{E40D5F65-923D-14F1-C39B-154B292DC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241" y="1165226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53">
            <a:extLst>
              <a:ext uri="{FF2B5EF4-FFF2-40B4-BE49-F238E27FC236}">
                <a16:creationId xmlns:a16="http://schemas.microsoft.com/office/drawing/2014/main" id="{D40B51A4-F4B7-1CE0-97D1-F57D1D95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3" y="1220278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53">
            <a:extLst>
              <a:ext uri="{FF2B5EF4-FFF2-40B4-BE49-F238E27FC236}">
                <a16:creationId xmlns:a16="http://schemas.microsoft.com/office/drawing/2014/main" id="{BBDBE1E4-C03D-EE4F-05B8-E5B1F5835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076" y="1216187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WordArt 72">
            <a:extLst>
              <a:ext uri="{FF2B5EF4-FFF2-40B4-BE49-F238E27FC236}">
                <a16:creationId xmlns:a16="http://schemas.microsoft.com/office/drawing/2014/main" id="{56560CA6-4493-6583-2E1A-CBD02F320E5D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449715" y="4015372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0" name="AutoShape 6" descr="1 - kolo - gif">
            <a:extLst>
              <a:ext uri="{FF2B5EF4-FFF2-40B4-BE49-F238E27FC236}">
                <a16:creationId xmlns:a16="http://schemas.microsoft.com/office/drawing/2014/main" id="{1DE66138-2C9B-EA1E-5138-EE4995629C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2666" y="4263010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CD5F5720-D093-C4C4-528C-B95357108CAB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129" y="1829723"/>
            <a:ext cx="1580585" cy="1677258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96F0FA9A-E0F2-A8AC-6D85-D0B65767984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2091">
            <a:off x="6737940" y="2468009"/>
            <a:ext cx="594009" cy="532266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4B8C1551-8C96-E5AF-6361-DB428F116377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2091">
            <a:off x="4440937" y="2507955"/>
            <a:ext cx="594009" cy="532266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220AFFEC-4BEE-EF47-30FE-6E153F52EDD3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2091">
            <a:off x="5707897" y="2544866"/>
            <a:ext cx="399961" cy="358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32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 Dreamer.wav"/>
          </p:stSnd>
        </p:sndAc>
      </p:transition>
    </mc:Choice>
    <mc:Fallback xmlns="">
      <p:transition spd="slow" advClick="0">
        <p:sndAc>
          <p:stSnd>
            <p:snd r:embed="rId23" name="8 Drea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49" grpId="0"/>
      <p:bldP spid="50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372</TotalTime>
  <Words>41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47</cp:revision>
  <dcterms:created xsi:type="dcterms:W3CDTF">2020-02-21T13:54:42Z</dcterms:created>
  <dcterms:modified xsi:type="dcterms:W3CDTF">2022-08-20T10:19:12Z</dcterms:modified>
</cp:coreProperties>
</file>