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2" r:id="rId4"/>
    <p:sldId id="264" r:id="rId5"/>
    <p:sldId id="308" r:id="rId6"/>
    <p:sldId id="299" r:id="rId7"/>
    <p:sldId id="307" r:id="rId8"/>
    <p:sldId id="306" r:id="rId9"/>
    <p:sldId id="280" r:id="rId10"/>
    <p:sldId id="300" r:id="rId11"/>
    <p:sldId id="305" r:id="rId12"/>
    <p:sldId id="311" r:id="rId13"/>
    <p:sldId id="310" r:id="rId14"/>
    <p:sldId id="312" r:id="rId15"/>
    <p:sldId id="313" r:id="rId16"/>
    <p:sldId id="304" r:id="rId17"/>
    <p:sldId id="314" r:id="rId18"/>
    <p:sldId id="301" r:id="rId19"/>
    <p:sldId id="297" r:id="rId20"/>
    <p:sldId id="302" r:id="rId21"/>
    <p:sldId id="303" r:id="rId22"/>
    <p:sldId id="296" r:id="rId23"/>
    <p:sldId id="295" r:id="rId24"/>
    <p:sldId id="294" r:id="rId25"/>
    <p:sldId id="293" r:id="rId26"/>
    <p:sldId id="292" r:id="rId27"/>
    <p:sldId id="281" r:id="rId28"/>
    <p:sldId id="278" r:id="rId29"/>
    <p:sldId id="285" r:id="rId30"/>
    <p:sldId id="288" r:id="rId31"/>
    <p:sldId id="287" r:id="rId32"/>
    <p:sldId id="289" r:id="rId33"/>
    <p:sldId id="291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20.08.2022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4179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6.jpg"/><Relationship Id="rId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51E9801-2F51-C84D-909F-EEC14091739B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China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986F4A-9EC3-44BC-BD8D-311EFFDAB6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4F4570A-B43A-492A-AF14-6EA0E85A20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2954585-8E7C-4CB8-9396-DDDA1387688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4908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Silk Road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Silk Ro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8C3A81B6-D90B-4266-B969-CFE82D8FD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34366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400" b="1" dirty="0">
                <a:solidFill>
                  <a:srgbClr val="FF0000"/>
                </a:solidFill>
              </a:rPr>
              <a:t>α   Trung    Quốc   Kiina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Китай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obloha, exteriér, vlajka, objekt&#10;&#10;Popis se vygeneroval automaticky.">
            <a:extLst>
              <a:ext uri="{FF2B5EF4-FFF2-40B4-BE49-F238E27FC236}">
                <a16:creationId xmlns:a16="http://schemas.microsoft.com/office/drawing/2014/main" id="{F0B8FDCF-76CA-45EC-9219-9771C190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B28BA2-E52C-443E-B9D4-DA7234CC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908720"/>
            <a:ext cx="1085274" cy="10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EEBCFD8-A471-41AB-A779-DA99A84B9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697620D-6865-462F-BB5B-86CC9CD853B3}"/>
              </a:ext>
            </a:extLst>
          </p:cNvPr>
          <p:cNvSpPr txBox="1"/>
          <p:nvPr/>
        </p:nvSpPr>
        <p:spPr>
          <a:xfrm>
            <a:off x="8323079" y="5003236"/>
            <a:ext cx="31920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中华人民共和国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1996970-349E-4E1D-AC7F-65535A7B70B8}"/>
              </a:ext>
            </a:extLst>
          </p:cNvPr>
          <p:cNvSpPr/>
          <p:nvPr/>
        </p:nvSpPr>
        <p:spPr>
          <a:xfrm>
            <a:off x="7176120" y="895966"/>
            <a:ext cx="3384376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ČÍNA  21</a:t>
            </a:r>
            <a:endParaRPr lang="es-ES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283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720A04-1040-4A01-81FB-B90D928BE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F6F08E-F357-4019-9D3F-AF7E9CD46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557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BD60EF-7DD2-426F-8321-73637AA26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3820"/>
            <a:ext cx="10801200" cy="57755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920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B7FEF7-7B0C-4455-9218-8F4728097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3844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A580BD0-8305-423D-B636-7F1ECABB5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144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6C687E-C845-4DAB-8AFC-8826D5030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064C33-46B0-43AB-8B4E-330440B03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627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4A521B-CE0D-4CFF-9BC3-FF0E4A06E8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4491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4AFB82-01AF-4D1A-BE94-603AC88AE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153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1A010C-EC51-44B9-B9AC-9830FCCAE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6028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97362E-86AA-46D4-A8D3-26FDBCCD3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692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D4B43C-9995-4609-876E-B404823BB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229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AE687A-F308-475D-86FC-7291BA3E6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1836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9D3087-5BAA-403E-943C-F21125117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295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931D72-A8FB-4927-9935-D5EB673A2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133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20DE93-1931-4CE8-A3D4-D1D9246C9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1669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812B20-2B91-49AD-87C0-DF6C58856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514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EB6FFC-9078-415A-9CC3-75E95737B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816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A741CA-7D9C-43D1-B8B5-32F3273E3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5960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483826-5A40-47B3-8DEC-A12E3DD026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149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770962-D2B9-4A42-80BD-3F2461F54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505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1D9383-D107-4664-AA0B-9085D5BAC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0427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BC5F794-6321-4952-9E18-DA9264EDE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2277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418B8C-DAB0-477D-A361-EB48202F4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3E429F-F5F5-4DFA-910B-8C7C7FFA8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ECB9FD-6D93-4898-8F79-32FAE0FBC0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CD3C18-DB35-486D-8D6F-6BF7507A2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F3BABD-77D4-4A62-B9E0-06AC13EF2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E691D7-1CC4-4670-9940-C4CD77FC30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7910FF-2507-4899-97FF-A2450613F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99B4B1B-7869-4CE6-9A68-83DD850C76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14193"/>
            <a:ext cx="10801200" cy="516983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08C1F605-5C2B-4FC0-BBE3-553B813B1F7C}"/>
              </a:ext>
            </a:extLst>
          </p:cNvPr>
          <p:cNvSpPr/>
          <p:nvPr/>
        </p:nvSpPr>
        <p:spPr>
          <a:xfrm>
            <a:off x="4871864" y="5055842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55ECD448-742A-45BA-A29D-D2DBF286ADAD}"/>
              </a:ext>
            </a:extLst>
          </p:cNvPr>
          <p:cNvSpPr/>
          <p:nvPr/>
        </p:nvSpPr>
        <p:spPr>
          <a:xfrm>
            <a:off x="695400" y="506080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1467D3E-A70F-49A2-844E-DCF80557521E}"/>
              </a:ext>
            </a:extLst>
          </p:cNvPr>
          <p:cNvSpPr/>
          <p:nvPr/>
        </p:nvSpPr>
        <p:spPr>
          <a:xfrm>
            <a:off x="9657998" y="504543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D3175D8B-F5E6-4DE1-8DFD-88146BC19F4A}"/>
              </a:ext>
            </a:extLst>
          </p:cNvPr>
          <p:cNvSpPr/>
          <p:nvPr/>
        </p:nvSpPr>
        <p:spPr>
          <a:xfrm>
            <a:off x="454363" y="422855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F570E1DC-BE31-40DE-B929-A40B002B9BAD}"/>
              </a:ext>
            </a:extLst>
          </p:cNvPr>
          <p:cNvSpPr/>
          <p:nvPr/>
        </p:nvSpPr>
        <p:spPr>
          <a:xfrm>
            <a:off x="8156386" y="400738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304</TotalTime>
  <Words>87</Words>
  <Application>Microsoft Office PowerPoint</Application>
  <PresentationFormat>Širokoúhlá obrazovka</PresentationFormat>
  <Paragraphs>14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2022-08-20T15:43:30Z</dcterms:modified>
</cp:coreProperties>
</file>