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5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064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537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493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111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238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24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973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546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317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452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53626-7F83-4E6E-AFEB-FBE4E66A79C6}" type="datetimeFigureOut">
              <a:rPr lang="fr-FR" smtClean="0"/>
              <a:t>19/08/2022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8C70C-5A0C-4AD2-B8C1-FEFF34C037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9793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01A795-FB82-E94C-40BD-8D709FB88552}"/>
              </a:ext>
            </a:extLst>
          </p:cNvPr>
          <p:cNvSpPr/>
          <p:nvPr/>
        </p:nvSpPr>
        <p:spPr>
          <a:xfrm>
            <a:off x="3444696" y="2967335"/>
            <a:ext cx="53026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 rose des sables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248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extérieur, personne, terrain, plage&#10;&#10;Description générée automatiquement">
            <a:extLst>
              <a:ext uri="{FF2B5EF4-FFF2-40B4-BE49-F238E27FC236}">
                <a16:creationId xmlns:a16="http://schemas.microsoft.com/office/drawing/2014/main" id="{CB8D3897-BA00-0449-672F-9015AF96C6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141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personne, terrain&#10;&#10;Description générée automatiquement">
            <a:extLst>
              <a:ext uri="{FF2B5EF4-FFF2-40B4-BE49-F238E27FC236}">
                <a16:creationId xmlns:a16="http://schemas.microsoft.com/office/drawing/2014/main" id="{0F957FBC-C47E-4E50-182F-67D543D14B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7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intérieur, pose&#10;&#10;Description générée automatiquement">
            <a:extLst>
              <a:ext uri="{FF2B5EF4-FFF2-40B4-BE49-F238E27FC236}">
                <a16:creationId xmlns:a16="http://schemas.microsoft.com/office/drawing/2014/main" id="{2B8AD828-EC01-1052-A0EB-6F9A562F37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684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rrain, personne, extérieur, plage&#10;&#10;Description générée automatiquement">
            <a:extLst>
              <a:ext uri="{FF2B5EF4-FFF2-40B4-BE49-F238E27FC236}">
                <a16:creationId xmlns:a16="http://schemas.microsoft.com/office/drawing/2014/main" id="{105EBE33-ED02-91E6-F092-A92D7E45F6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63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terrain, arbre, personne&#10;&#10;Description générée automatiquement">
            <a:extLst>
              <a:ext uri="{FF2B5EF4-FFF2-40B4-BE49-F238E27FC236}">
                <a16:creationId xmlns:a16="http://schemas.microsoft.com/office/drawing/2014/main" id="{54F249C2-B369-E012-4499-C02AE5FCA4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346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terrain, arbre&#10;&#10;Description générée automatiquement">
            <a:extLst>
              <a:ext uri="{FF2B5EF4-FFF2-40B4-BE49-F238E27FC236}">
                <a16:creationId xmlns:a16="http://schemas.microsoft.com/office/drawing/2014/main" id="{6CB7B55D-51F9-D8D2-3D0F-033340CEAC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05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arbre, extérieur, maillot de bain&#10;&#10;Description générée automatiquement">
            <a:extLst>
              <a:ext uri="{FF2B5EF4-FFF2-40B4-BE49-F238E27FC236}">
                <a16:creationId xmlns:a16="http://schemas.microsoft.com/office/drawing/2014/main" id="{FB2FDFBE-0A5E-BB02-96A3-D6F6EF9CE0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20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lunettes&#10;&#10;Description générée automatiquement">
            <a:extLst>
              <a:ext uri="{FF2B5EF4-FFF2-40B4-BE49-F238E27FC236}">
                <a16:creationId xmlns:a16="http://schemas.microsoft.com/office/drawing/2014/main" id="{51E74AA4-C887-A7A5-4433-B94FBCD268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295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pose, maillot de bain&#10;&#10;Description générée automatiquement">
            <a:extLst>
              <a:ext uri="{FF2B5EF4-FFF2-40B4-BE49-F238E27FC236}">
                <a16:creationId xmlns:a16="http://schemas.microsoft.com/office/drawing/2014/main" id="{E079F709-6B74-F200-4A8E-CBC9ACB23D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73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pose&#10;&#10;Description générée automatiquement">
            <a:extLst>
              <a:ext uri="{FF2B5EF4-FFF2-40B4-BE49-F238E27FC236}">
                <a16:creationId xmlns:a16="http://schemas.microsoft.com/office/drawing/2014/main" id="{4D410B29-F9C5-4E3A-82DD-17E33F3A4B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19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plage, extérieur, pose&#10;&#10;Description générée automatiquement">
            <a:extLst>
              <a:ext uri="{FF2B5EF4-FFF2-40B4-BE49-F238E27FC236}">
                <a16:creationId xmlns:a16="http://schemas.microsoft.com/office/drawing/2014/main" id="{E2E94C2A-92C4-5C3D-C255-47AB5A982A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14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extérieur, plage&#10;&#10;Description générée automatiquement">
            <a:extLst>
              <a:ext uri="{FF2B5EF4-FFF2-40B4-BE49-F238E27FC236}">
                <a16:creationId xmlns:a16="http://schemas.microsoft.com/office/drawing/2014/main" id="{449057CF-D3DC-7E31-FB87-E7D19F393E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1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plage, eau, extérieur&#10;&#10;Description générée automatiquement">
            <a:extLst>
              <a:ext uri="{FF2B5EF4-FFF2-40B4-BE49-F238E27FC236}">
                <a16:creationId xmlns:a16="http://schemas.microsoft.com/office/drawing/2014/main" id="{96681992-A9E0-7867-CB73-4DCEEEA9DC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146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extérieur, personne, terrain&#10;&#10;Description générée automatiquement">
            <a:extLst>
              <a:ext uri="{FF2B5EF4-FFF2-40B4-BE49-F238E27FC236}">
                <a16:creationId xmlns:a16="http://schemas.microsoft.com/office/drawing/2014/main" id="{B2E7B196-517D-2C4F-ACAA-679282F6A6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457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age, personne, extérieur, terrain&#10;&#10;Description générée automatiquement">
            <a:extLst>
              <a:ext uri="{FF2B5EF4-FFF2-40B4-BE49-F238E27FC236}">
                <a16:creationId xmlns:a16="http://schemas.microsoft.com/office/drawing/2014/main" id="{101B6D10-359E-801D-AF3A-E608F9CDEB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52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lit, pose, maillot de bain&#10;&#10;Description générée automatiquement">
            <a:extLst>
              <a:ext uri="{FF2B5EF4-FFF2-40B4-BE49-F238E27FC236}">
                <a16:creationId xmlns:a16="http://schemas.microsoft.com/office/drawing/2014/main" id="{027B6C4E-32A7-A2F2-3F6F-B790D7F8CC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80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femme, lit, pose&#10;&#10;Description générée automatiquement">
            <a:extLst>
              <a:ext uri="{FF2B5EF4-FFF2-40B4-BE49-F238E27FC236}">
                <a16:creationId xmlns:a16="http://schemas.microsoft.com/office/drawing/2014/main" id="{28E507D5-861C-B22F-D355-79590D2D38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798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pose, lit&#10;&#10;Description générée automatiquement">
            <a:extLst>
              <a:ext uri="{FF2B5EF4-FFF2-40B4-BE49-F238E27FC236}">
                <a16:creationId xmlns:a16="http://schemas.microsoft.com/office/drawing/2014/main" id="{B83A36FC-EF42-7520-0127-81ECD4DED1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79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terrain, extérieur, pose&#10;&#10;Description générée automatiquement">
            <a:extLst>
              <a:ext uri="{FF2B5EF4-FFF2-40B4-BE49-F238E27FC236}">
                <a16:creationId xmlns:a16="http://schemas.microsoft.com/office/drawing/2014/main" id="{BF11ABBD-DE9D-1033-0AC0-5EA0427027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99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terrain, assis&#10;&#10;Description générée automatiquement">
            <a:extLst>
              <a:ext uri="{FF2B5EF4-FFF2-40B4-BE49-F238E27FC236}">
                <a16:creationId xmlns:a16="http://schemas.microsoft.com/office/drawing/2014/main" id="{DF5D8052-27A6-D837-93E3-13CA518327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732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EDA105-07CB-1F64-5C05-303B4544155F}"/>
              </a:ext>
            </a:extLst>
          </p:cNvPr>
          <p:cNvSpPr/>
          <p:nvPr/>
        </p:nvSpPr>
        <p:spPr>
          <a:xfrm>
            <a:off x="4671570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2729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6</Words>
  <Application>Microsoft Office PowerPoint</Application>
  <PresentationFormat>Grand écran</PresentationFormat>
  <Paragraphs>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2022-08-19T03:32:27Z</dcterms:created>
  <dcterms:modified xsi:type="dcterms:W3CDTF">2022-08-19T03:49:25Z</dcterms:modified>
</cp:coreProperties>
</file>