
<file path=[Content_Types].xml><?xml version="1.0" encoding="utf-8"?>
<Types xmlns="http://schemas.openxmlformats.org/package/2006/content-types">
  <Default Extension="gif" ContentType="image/gif"/>
  <Default Extension="jpeg" ContentType="image/jpe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0" r:id="rId2"/>
    <p:sldId id="267" r:id="rId3"/>
    <p:sldId id="266" r:id="rId4"/>
  </p:sldIdLst>
  <p:sldSz cx="9144000" cy="6858000" type="screen4x3"/>
  <p:notesSz cx="6858000" cy="9144000"/>
  <p:defaultTextStyle>
    <a:defPPr>
      <a:defRPr lang="cs-CZ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L0sYiH+gllilGpBVS9VRGw==" hashData="jKFiybLyIJ0jArtAHpDYb4nCbDk00SHnRKQZKsdIYPGGqKSDpmrnkFnBHuP8OhpOygt+Ro0mz75vLqF4RAYl1g=="/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4D4E9"/>
    <a:srgbClr val="D454A6"/>
    <a:srgbClr val="FF66FF"/>
    <a:srgbClr val="6F075B"/>
    <a:srgbClr val="FFB3CE"/>
    <a:srgbClr val="00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2" autoAdjust="0"/>
    <p:restoredTop sz="94660"/>
  </p:normalViewPr>
  <p:slideViewPr>
    <p:cSldViewPr>
      <p:cViewPr varScale="1">
        <p:scale>
          <a:sx n="63" d="100"/>
          <a:sy n="63" d="100"/>
        </p:scale>
        <p:origin x="1098" y="6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slide" Target="slides/slide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cs-CZ"/>
              <a:t>Kliknutím můžete upravit styl předlohy.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041E115E-6A18-4CF3-A5BF-572350A9558A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4BA99ADE-FF2D-4BCA-B0D4-2965FEE9DDBF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095B50E6-E49E-43CB-84BB-AE5BA70F72AD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176A834-847E-4F72-962B-7B57EBE878B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91972700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14D0EA19-00DF-4DE3-9E58-8802E11FC925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A846310A-3463-4E6A-98E4-D0B8D8493189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44F2CC45-266C-4985-92A1-76CB5B5AD537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1900884-9837-4ECE-8552-7A21C8AF52F1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706350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text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41468BB1-1C30-4A66-B296-D5CE213499D4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94C45596-3EEC-4CB5-94DD-95F494AF0CE5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4D6DC0E1-C1A2-4C45-ABD1-994B819702BF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2FA2359-01FB-40FC-9B8C-63D78FDC004D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6374188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D87230A8-1327-4F3A-84E2-8A3C5B2DF01B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816AD941-0353-4BBB-94F2-9E954A7EAE5E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0E450E98-8417-499A-AAAE-E8C93032263A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33C2C87-BE61-4C1F-B28D-0F2C3BDCC6D8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3839005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</p:spPr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text 2"/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Zástupný obsah 3"/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text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Zástupný obsah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7" name="Rectangle 4">
            <a:extLst>
              <a:ext uri="{FF2B5EF4-FFF2-40B4-BE49-F238E27FC236}">
                <a16:creationId xmlns:a16="http://schemas.microsoft.com/office/drawing/2014/main" id="{87CE4A4D-5E96-401E-8609-30507360F2AA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8" name="Rectangle 5">
            <a:extLst>
              <a:ext uri="{FF2B5EF4-FFF2-40B4-BE49-F238E27FC236}">
                <a16:creationId xmlns:a16="http://schemas.microsoft.com/office/drawing/2014/main" id="{A41D2402-9653-4445-8D72-66797C194A48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9" name="Rectangle 6">
            <a:extLst>
              <a:ext uri="{FF2B5EF4-FFF2-40B4-BE49-F238E27FC236}">
                <a16:creationId xmlns:a16="http://schemas.microsoft.com/office/drawing/2014/main" id="{DABDCE45-2E87-4184-9F85-B17FF03AA3C6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5F96B93-3F80-40CF-8FEB-23846CB0044E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94334195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Rectangle 4">
            <a:extLst>
              <a:ext uri="{FF2B5EF4-FFF2-40B4-BE49-F238E27FC236}">
                <a16:creationId xmlns:a16="http://schemas.microsoft.com/office/drawing/2014/main" id="{D94DF58F-F12C-4BED-8905-8B61D8B202BE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4" name="Rectangle 5">
            <a:extLst>
              <a:ext uri="{FF2B5EF4-FFF2-40B4-BE49-F238E27FC236}">
                <a16:creationId xmlns:a16="http://schemas.microsoft.com/office/drawing/2014/main" id="{A4803A56-0738-4F4D-938E-416EDB2B8AC6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6">
            <a:extLst>
              <a:ext uri="{FF2B5EF4-FFF2-40B4-BE49-F238E27FC236}">
                <a16:creationId xmlns:a16="http://schemas.microsoft.com/office/drawing/2014/main" id="{E7BBCB33-D57B-4859-8C52-2172992634A9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407D793-ED6B-4F46-90FE-E1037553635F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0786623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>
            <a:extLst>
              <a:ext uri="{FF2B5EF4-FFF2-40B4-BE49-F238E27FC236}">
                <a16:creationId xmlns:a16="http://schemas.microsoft.com/office/drawing/2014/main" id="{17418FEB-0D21-43D4-850D-EF4CDF32E67B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3" name="Rectangle 5">
            <a:extLst>
              <a:ext uri="{FF2B5EF4-FFF2-40B4-BE49-F238E27FC236}">
                <a16:creationId xmlns:a16="http://schemas.microsoft.com/office/drawing/2014/main" id="{9FDB8F64-408D-4291-A1F9-9ECB68AD0CD5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4" name="Rectangle 6">
            <a:extLst>
              <a:ext uri="{FF2B5EF4-FFF2-40B4-BE49-F238E27FC236}">
                <a16:creationId xmlns:a16="http://schemas.microsoft.com/office/drawing/2014/main" id="{81A46E3B-192A-428D-8CA8-B7A0E154CFC4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96102EF-0109-4B35-AC94-F2C43CCF3752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73892116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text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8BA205DA-8E36-4FDC-A3B6-EC57465CF118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1E562CDE-2179-480A-BC19-57FA6C33D0C4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4772818A-8778-442E-A87A-297E915043EE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ACFD791-04E8-44F5-9D9E-D255EB3BE69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73903613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symbol obrázku 2"/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cs-CZ" noProof="0"/>
              <a:t>Kliknutím na ikonu přidáte obrázek.</a:t>
            </a:r>
          </a:p>
        </p:txBody>
      </p:sp>
      <p:sp>
        <p:nvSpPr>
          <p:cNvPr id="4" name="Zástupný text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B2879CFC-D2CF-4F7C-8540-E04BCC3B48B4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005EDEC1-1428-4E76-9127-B9120C253E4C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AD7B4F48-7559-44D1-A54D-DB88CD15EC59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33C67ED-BD5E-49B0-936C-8FF7C776FE95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3493315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362B608F-0F12-451D-B0C5-4941D06FBA41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D61DCEAA-1F07-4E5C-9173-9A1D5BB655B9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B6B6BA80-F209-4129-B8A8-9B185EED997B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10D4C5E-65E6-4094-94ED-8F00456438DB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11101344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2EC60621-F548-4DAF-B8C3-D291A1FE7C08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E0A02D7F-8F7F-4D28-826B-0CB6A06566A0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066D3633-0196-4735-9A1C-DB79CB17AB73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E1F5307-7368-4421-9B56-EE696970E372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7019281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>
            <a:extLst>
              <a:ext uri="{FF2B5EF4-FFF2-40B4-BE49-F238E27FC236}">
                <a16:creationId xmlns:a16="http://schemas.microsoft.com/office/drawing/2014/main" id="{CCEBACF3-DEC3-4931-9DEC-36337D8FE48E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/>
              <a:t>Klepnutím lze upravit styl předlohy nadpisů.</a:t>
            </a:r>
          </a:p>
        </p:txBody>
      </p:sp>
      <p:sp>
        <p:nvSpPr>
          <p:cNvPr id="1027" name="Rectangle 3">
            <a:extLst>
              <a:ext uri="{FF2B5EF4-FFF2-40B4-BE49-F238E27FC236}">
                <a16:creationId xmlns:a16="http://schemas.microsoft.com/office/drawing/2014/main" id="{8CC1857B-FAD3-4A06-80CF-773460E9EF26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/>
              <a:t>Klepnutím lze upravit styly předlohy textu.</a:t>
            </a:r>
          </a:p>
          <a:p>
            <a:pPr lvl="1"/>
            <a:r>
              <a:rPr lang="cs-CZ" altLang="cs-CZ"/>
              <a:t>Druhá úroveň</a:t>
            </a:r>
          </a:p>
          <a:p>
            <a:pPr lvl="2"/>
            <a:r>
              <a:rPr lang="cs-CZ" altLang="cs-CZ"/>
              <a:t>Třetí úroveň</a:t>
            </a:r>
          </a:p>
          <a:p>
            <a:pPr lvl="3"/>
            <a:r>
              <a:rPr lang="cs-CZ" altLang="cs-CZ"/>
              <a:t>Čtvrtá úroveň</a:t>
            </a:r>
          </a:p>
          <a:p>
            <a:pPr lvl="4"/>
            <a:r>
              <a:rPr lang="cs-CZ" altLang="cs-CZ"/>
              <a:t>Pátá úroveň</a:t>
            </a:r>
          </a:p>
        </p:txBody>
      </p:sp>
      <p:sp>
        <p:nvSpPr>
          <p:cNvPr id="1028" name="Rectangle 4">
            <a:extLst>
              <a:ext uri="{FF2B5EF4-FFF2-40B4-BE49-F238E27FC236}">
                <a16:creationId xmlns:a16="http://schemas.microsoft.com/office/drawing/2014/main" id="{70DFEBDA-2CEA-4CF6-82D2-7DD5C40A081F}"/>
              </a:ext>
            </a:extLst>
          </p:cNvPr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400"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1029" name="Rectangle 5">
            <a:extLst>
              <a:ext uri="{FF2B5EF4-FFF2-40B4-BE49-F238E27FC236}">
                <a16:creationId xmlns:a16="http://schemas.microsoft.com/office/drawing/2014/main" id="{0BFD556E-A266-4249-995C-3D2F2772590E}"/>
              </a:ext>
            </a:extLst>
          </p:cNvPr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1400"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1030" name="Rectangle 6">
            <a:extLst>
              <a:ext uri="{FF2B5EF4-FFF2-40B4-BE49-F238E27FC236}">
                <a16:creationId xmlns:a16="http://schemas.microsoft.com/office/drawing/2014/main" id="{12768231-16C2-410C-92D5-64F6DD8C8BCE}"/>
              </a:ext>
            </a:extLst>
          </p:cNvPr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400"/>
            </a:lvl1pPr>
          </a:lstStyle>
          <a:p>
            <a:pPr>
              <a:defRPr/>
            </a:pPr>
            <a:fld id="{B3337E87-5A2D-45DA-8772-1918F0C02D8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4" Type="http://schemas.openxmlformats.org/officeDocument/2006/relationships/audio" Target="../media/audio1.wav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audio" Target="../media/audio5.wav"/><Relationship Id="rId13" Type="http://schemas.openxmlformats.org/officeDocument/2006/relationships/audio" Target="../media/audio10.wav"/><Relationship Id="rId3" Type="http://schemas.openxmlformats.org/officeDocument/2006/relationships/audio" Target="../media/audio1.wav"/><Relationship Id="rId7" Type="http://schemas.openxmlformats.org/officeDocument/2006/relationships/audio" Target="../media/audio4.wav"/><Relationship Id="rId12" Type="http://schemas.openxmlformats.org/officeDocument/2006/relationships/audio" Target="../media/audio9.wav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Relationship Id="rId6" Type="http://schemas.openxmlformats.org/officeDocument/2006/relationships/audio" Target="../media/audio3.wav"/><Relationship Id="rId11" Type="http://schemas.openxmlformats.org/officeDocument/2006/relationships/audio" Target="../media/audio8.wav"/><Relationship Id="rId5" Type="http://schemas.openxmlformats.org/officeDocument/2006/relationships/audio" Target="../media/audio2.wav"/><Relationship Id="rId15" Type="http://schemas.openxmlformats.org/officeDocument/2006/relationships/audio" Target="../media/audio12.wav"/><Relationship Id="rId10" Type="http://schemas.openxmlformats.org/officeDocument/2006/relationships/audio" Target="../media/audio7.wav"/><Relationship Id="rId4" Type="http://schemas.openxmlformats.org/officeDocument/2006/relationships/image" Target="../media/image3.gif"/><Relationship Id="rId9" Type="http://schemas.openxmlformats.org/officeDocument/2006/relationships/audio" Target="../media/audio6.wav"/><Relationship Id="rId14" Type="http://schemas.openxmlformats.org/officeDocument/2006/relationships/audio" Target="../media/audio11.wav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délník 2">
            <a:extLst>
              <a:ext uri="{FF2B5EF4-FFF2-40B4-BE49-F238E27FC236}">
                <a16:creationId xmlns:a16="http://schemas.microsoft.com/office/drawing/2014/main" id="{F1903373-E8A5-BF19-1343-12479ABF1A3B}"/>
              </a:ext>
            </a:extLst>
          </p:cNvPr>
          <p:cNvSpPr/>
          <p:nvPr/>
        </p:nvSpPr>
        <p:spPr>
          <a:xfrm>
            <a:off x="0" y="2767280"/>
            <a:ext cx="9144000" cy="132343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Gloria in </a:t>
            </a:r>
            <a:r>
              <a:rPr lang="cs-CZ" sz="8000" b="1" cap="none" spc="0" dirty="0" err="1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exelsis</a:t>
            </a:r>
            <a:endParaRPr lang="cs-CZ" sz="8000" b="1" cap="none" spc="0" dirty="0">
              <a:ln w="13462">
                <a:solidFill>
                  <a:schemeClr val="bg1"/>
                </a:solidFill>
                <a:prstDash val="solid"/>
              </a:ln>
              <a:solidFill>
                <a:schemeClr val="bg1"/>
              </a:solidFill>
              <a:effectLst>
                <a:outerShdw dist="38100" dir="2700000" algn="bl" rotWithShape="0">
                  <a:schemeClr val="accent5"/>
                </a:outerShdw>
              </a:effectLst>
            </a:endParaRPr>
          </a:p>
        </p:txBody>
      </p:sp>
    </p:spTree>
  </p:cSld>
  <p:clrMapOvr>
    <a:masterClrMapping/>
  </p:clrMapOvr>
  <p:transition advClick="0" advTm="2000"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2">
            <a:extLst>
              <a:ext uri="{FF2B5EF4-FFF2-40B4-BE49-F238E27FC236}">
                <a16:creationId xmlns:a16="http://schemas.microsoft.com/office/drawing/2014/main" id="{9DB16F76-0651-283A-F55B-C39FE9661979}"/>
              </a:ext>
            </a:extLst>
          </p:cNvPr>
          <p:cNvSpPr>
            <a:spLocks noChangeArrowheads="1"/>
          </p:cNvSpPr>
          <p:nvPr/>
        </p:nvSpPr>
        <p:spPr bwMode="auto">
          <a:xfrm>
            <a:off x="-1764704" y="0"/>
            <a:ext cx="10908704" cy="6858000"/>
          </a:xfrm>
          <a:prstGeom prst="rect">
            <a:avLst/>
          </a:prstGeom>
          <a:solidFill>
            <a:schemeClr val="tx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  <p:sp>
        <p:nvSpPr>
          <p:cNvPr id="13315" name="Rectangle 3">
            <a:extLst>
              <a:ext uri="{FF2B5EF4-FFF2-40B4-BE49-F238E27FC236}">
                <a16:creationId xmlns:a16="http://schemas.microsoft.com/office/drawing/2014/main" id="{5494B3E3-AF70-B3CE-7223-340FE6DBB057}"/>
              </a:ext>
            </a:extLst>
          </p:cNvPr>
          <p:cNvSpPr>
            <a:spLocks noChangeArrowheads="1"/>
          </p:cNvSpPr>
          <p:nvPr/>
        </p:nvSpPr>
        <p:spPr bwMode="auto">
          <a:xfrm>
            <a:off x="395288" y="476250"/>
            <a:ext cx="8353425" cy="5976938"/>
          </a:xfrm>
          <a:prstGeom prst="rect">
            <a:avLst/>
          </a:prstGeom>
          <a:solidFill>
            <a:schemeClr val="tx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  <p:pic>
        <p:nvPicPr>
          <p:cNvPr id="13317" name="Picture 5">
            <a:extLst>
              <a:ext uri="{FF2B5EF4-FFF2-40B4-BE49-F238E27FC236}">
                <a16:creationId xmlns:a16="http://schemas.microsoft.com/office/drawing/2014/main" id="{19F52B95-792A-0B99-932D-C249280CA51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1930400"/>
            <a:ext cx="8964488" cy="4927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WordArt 13">
            <a:extLst>
              <a:ext uri="{FF2B5EF4-FFF2-40B4-BE49-F238E27FC236}">
                <a16:creationId xmlns:a16="http://schemas.microsoft.com/office/drawing/2014/main" id="{6953A55E-55E9-18EC-0343-7EAE4D0589EE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293656" y="1374596"/>
            <a:ext cx="2480093" cy="878154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Triangle">
              <a:avLst>
                <a:gd name="adj" fmla="val 52875"/>
              </a:avLst>
            </a:prstTxWarp>
            <a:scene3d>
              <a:camera prst="legacyObliqueTopLeft"/>
              <a:lightRig rig="legacyNormal3" dir="r"/>
            </a:scene3d>
            <a:sp3d extrusionH="201600" prstMaterial="legacyMatte">
              <a:extrusionClr>
                <a:srgbClr val="006600"/>
              </a:extrusionClr>
              <a:contourClr>
                <a:srgbClr val="FFFFCC"/>
              </a:contourClr>
            </a:sp3d>
          </a:bodyPr>
          <a:lstStyle/>
          <a:p>
            <a:pPr algn="ctr"/>
            <a:r>
              <a:rPr lang="cs-CZ" sz="270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powerpoint</a:t>
            </a:r>
            <a:r>
              <a:rPr lang="cs-CZ" sz="270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s-CZ" sz="270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Presentation</a:t>
            </a:r>
            <a:endParaRPr lang="cs-CZ" sz="2700" kern="10" dirty="0">
              <a:ln w="9525">
                <a:round/>
                <a:headEnd/>
                <a:tailEnd/>
              </a:ln>
              <a:gradFill rotWithShape="0">
                <a:gsLst>
                  <a:gs pos="0">
                    <a:srgbClr val="FFFFCC"/>
                  </a:gs>
                  <a:gs pos="100000">
                    <a:srgbClr val="FA7D00"/>
                  </a:gs>
                </a:gsLst>
                <a:lin ang="5400000" scaled="1"/>
              </a:gra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WordArt 14">
            <a:extLst>
              <a:ext uri="{FF2B5EF4-FFF2-40B4-BE49-F238E27FC236}">
                <a16:creationId xmlns:a16="http://schemas.microsoft.com/office/drawing/2014/main" id="{1836BC2F-5FBF-EAD5-20DC-A77646A69FAB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587312" y="2667335"/>
            <a:ext cx="1892780" cy="620237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Triangle">
              <a:avLst>
                <a:gd name="adj" fmla="val 50037"/>
              </a:avLst>
            </a:prstTxWarp>
            <a:scene3d>
              <a:camera prst="legacyObliqueTopLeft"/>
              <a:lightRig rig="legacyNormal3" dir="r"/>
            </a:scene3d>
            <a:sp3d extrusionH="201600" prstMaterial="legacyMatte">
              <a:extrusionClr>
                <a:srgbClr val="006600"/>
              </a:extrusionClr>
              <a:contourClr>
                <a:srgbClr val="FFFFCC"/>
              </a:contourClr>
            </a:sp3d>
          </a:bodyPr>
          <a:lstStyle/>
          <a:p>
            <a:pPr algn="ctr"/>
            <a:r>
              <a:rPr lang="cs-CZ" sz="405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s-CZ" sz="405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y@t@t</a:t>
            </a:r>
            <a:r>
              <a:rPr lang="cs-CZ" sz="405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@ </a:t>
            </a:r>
          </a:p>
        </p:txBody>
      </p:sp>
      <p:sp>
        <p:nvSpPr>
          <p:cNvPr id="5" name="3 Rectángulo">
            <a:extLst>
              <a:ext uri="{FF2B5EF4-FFF2-40B4-BE49-F238E27FC236}">
                <a16:creationId xmlns:a16="http://schemas.microsoft.com/office/drawing/2014/main" id="{257183D8-EBC4-8C56-B0D6-9BEE8939C657}"/>
              </a:ext>
            </a:extLst>
          </p:cNvPr>
          <p:cNvSpPr/>
          <p:nvPr/>
        </p:nvSpPr>
        <p:spPr>
          <a:xfrm>
            <a:off x="-842562" y="3900884"/>
            <a:ext cx="4752528" cy="1938992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sz="4000" b="1" spc="38" dirty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Bookman Old Style" panose="02050604050505020204" pitchFamily="18" charset="0"/>
              </a:rPr>
              <a:t>Gloria </a:t>
            </a:r>
          </a:p>
          <a:p>
            <a:pPr algn="ctr">
              <a:defRPr/>
            </a:pPr>
            <a:r>
              <a:rPr lang="cs-CZ" sz="4000" b="1" spc="38" dirty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Bookman Old Style" panose="02050604050505020204" pitchFamily="18" charset="0"/>
              </a:rPr>
              <a:t>in</a:t>
            </a:r>
          </a:p>
          <a:p>
            <a:pPr algn="ctr">
              <a:defRPr/>
            </a:pPr>
            <a:r>
              <a:rPr lang="cs-CZ" sz="4000" b="1" spc="38" dirty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Bookman Old Style" panose="02050604050505020204" pitchFamily="18" charset="0"/>
              </a:rPr>
              <a:t> </a:t>
            </a:r>
            <a:r>
              <a:rPr lang="cs-CZ" sz="4000" b="1" spc="38" dirty="0" err="1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Bookman Old Style" panose="02050604050505020204" pitchFamily="18" charset="0"/>
              </a:rPr>
              <a:t>exelsis</a:t>
            </a:r>
            <a:endParaRPr lang="es-ES" sz="4000" b="1" spc="38" dirty="0">
              <a:ln w="11430"/>
              <a:solidFill>
                <a:srgbClr val="C0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Bookman Old Style" panose="02050604050505020204" pitchFamily="18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14000">
        <p:split orient="vert"/>
        <p:sndAc>
          <p:stSnd>
            <p:snd r:embed="rId2" name="Gloria in exelsis.wav"/>
          </p:stSnd>
        </p:sndAc>
      </p:transition>
    </mc:Choice>
    <mc:Fallback xmlns="">
      <p:transition spd="slow" advClick="0" advTm="14000">
        <p:split orient="vert"/>
        <p:sndAc>
          <p:stSnd>
            <p:snd r:embed="rId4" name="Gloria in exelsis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35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500"/>
                            </p:stCondLst>
                            <p:childTnLst>
                              <p:par>
                                <p:cTn id="17" presetID="53" presetClass="entr" presetSubtype="16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9500"/>
                            </p:stCondLst>
                            <p:childTnLst>
                              <p:par>
                                <p:cTn id="23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5" dur="2000"/>
                                        <p:tgtEl>
                                          <p:spTgt spid="133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315" grpId="0" animBg="1"/>
      <p:bldP spid="5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2">
            <a:extLst>
              <a:ext uri="{FF2B5EF4-FFF2-40B4-BE49-F238E27FC236}">
                <a16:creationId xmlns:a16="http://schemas.microsoft.com/office/drawing/2014/main" id="{EC819D88-DD0A-EF6E-21D0-98C7FC0028A2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solidFill>
            <a:schemeClr val="tx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  <p:pic>
        <p:nvPicPr>
          <p:cNvPr id="12292" name="Picture 4">
            <a:extLst>
              <a:ext uri="{FF2B5EF4-FFF2-40B4-BE49-F238E27FC236}">
                <a16:creationId xmlns:a16="http://schemas.microsoft.com/office/drawing/2014/main" id="{2398E0AA-C8B6-1B25-B182-1E237FDBCAA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095" name="Text Box 47">
            <a:extLst>
              <a:ext uri="{FF2B5EF4-FFF2-40B4-BE49-F238E27FC236}">
                <a16:creationId xmlns:a16="http://schemas.microsoft.com/office/drawing/2014/main" id="{87684C49-BEDC-5A05-6241-4C2BFCFF07B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740650" y="836613"/>
            <a:ext cx="1077913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200" b="1" dirty="0">
                <a:solidFill>
                  <a:srgbClr val="FF0000"/>
                </a:solidFill>
              </a:rPr>
              <a:t>Gloria</a:t>
            </a:r>
          </a:p>
          <a:p>
            <a:pPr algn="ctr"/>
            <a:r>
              <a:rPr lang="cs-CZ" altLang="cs-CZ" sz="1200" b="1" dirty="0">
                <a:solidFill>
                  <a:srgbClr val="FF0000"/>
                </a:solidFill>
              </a:rPr>
              <a:t>in </a:t>
            </a:r>
            <a:r>
              <a:rPr lang="cs-CZ" altLang="cs-CZ" sz="1200" b="1" dirty="0" err="1">
                <a:solidFill>
                  <a:srgbClr val="FF0000"/>
                </a:solidFill>
              </a:rPr>
              <a:t>exelsis</a:t>
            </a:r>
            <a:endParaRPr lang="nl-BE" altLang="cs-CZ" sz="1200" b="1" dirty="0">
              <a:solidFill>
                <a:srgbClr val="FF0000"/>
              </a:solidFill>
            </a:endParaRPr>
          </a:p>
        </p:txBody>
      </p:sp>
      <p:pic>
        <p:nvPicPr>
          <p:cNvPr id="12296" name="Picture 8">
            <a:hlinkClick r:id="" action="ppaction://noaction" highlightClick="1">
              <a:snd r:embed="rId3" name="Gloria in exelsis.wav"/>
            </a:hlinkClick>
            <a:extLst>
              <a:ext uri="{FF2B5EF4-FFF2-40B4-BE49-F238E27FC236}">
                <a16:creationId xmlns:a16="http://schemas.microsoft.com/office/drawing/2014/main" id="{19C485D0-840B-1967-8B82-318BA817C68C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92950" y="765175"/>
            <a:ext cx="534988" cy="5349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297" name="Picture 9">
            <a:hlinkClick r:id="" action="ppaction://noaction" highlightClick="1">
              <a:snd r:embed="rId5" name="Moment of Peace.wav"/>
            </a:hlinkClick>
            <a:extLst>
              <a:ext uri="{FF2B5EF4-FFF2-40B4-BE49-F238E27FC236}">
                <a16:creationId xmlns:a16="http://schemas.microsoft.com/office/drawing/2014/main" id="{DE82C2D7-C074-23B6-4537-16D7E33CA93A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92950" y="1844675"/>
            <a:ext cx="534988" cy="5349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 Box 47">
            <a:extLst>
              <a:ext uri="{FF2B5EF4-FFF2-40B4-BE49-F238E27FC236}">
                <a16:creationId xmlns:a16="http://schemas.microsoft.com/office/drawing/2014/main" id="{BBF2B85D-4054-B36C-9DC0-DFDC544516A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740650" y="1844675"/>
            <a:ext cx="1077913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200" b="1">
                <a:solidFill>
                  <a:srgbClr val="FF0000"/>
                </a:solidFill>
              </a:rPr>
              <a:t>Moment</a:t>
            </a:r>
          </a:p>
          <a:p>
            <a:pPr algn="ctr"/>
            <a:r>
              <a:rPr lang="cs-CZ" altLang="cs-CZ" sz="1200" b="1">
                <a:solidFill>
                  <a:srgbClr val="FF0000"/>
                </a:solidFill>
              </a:rPr>
              <a:t>of peace</a:t>
            </a:r>
            <a:endParaRPr lang="nl-BE" altLang="cs-CZ" sz="1200" b="1">
              <a:solidFill>
                <a:srgbClr val="FF0000"/>
              </a:solidFill>
            </a:endParaRPr>
          </a:p>
        </p:txBody>
      </p:sp>
      <p:pic>
        <p:nvPicPr>
          <p:cNvPr id="12299" name="Picture 11">
            <a:hlinkClick r:id="" action="ppaction://noaction" highlightClick="1">
              <a:snd r:embed="rId6" name="Child in a manger.wav"/>
            </a:hlinkClick>
            <a:extLst>
              <a:ext uri="{FF2B5EF4-FFF2-40B4-BE49-F238E27FC236}">
                <a16:creationId xmlns:a16="http://schemas.microsoft.com/office/drawing/2014/main" id="{D4AB5798-C057-D16B-41E3-275A3420289C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92950" y="2924175"/>
            <a:ext cx="534988" cy="5349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 Box 47">
            <a:extLst>
              <a:ext uri="{FF2B5EF4-FFF2-40B4-BE49-F238E27FC236}">
                <a16:creationId xmlns:a16="http://schemas.microsoft.com/office/drawing/2014/main" id="{096745F7-4D47-0DA0-A5E9-FB9333560C1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740650" y="2924175"/>
            <a:ext cx="1077913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200" b="1">
                <a:solidFill>
                  <a:srgbClr val="FF0000"/>
                </a:solidFill>
              </a:rPr>
              <a:t>Child in</a:t>
            </a:r>
          </a:p>
          <a:p>
            <a:pPr algn="ctr"/>
            <a:r>
              <a:rPr lang="cs-CZ" altLang="cs-CZ" sz="1200" b="1">
                <a:solidFill>
                  <a:srgbClr val="FF0000"/>
                </a:solidFill>
              </a:rPr>
              <a:t>a manger</a:t>
            </a:r>
            <a:endParaRPr lang="nl-BE" altLang="cs-CZ" sz="1200" b="1">
              <a:solidFill>
                <a:srgbClr val="FF0000"/>
              </a:solidFill>
            </a:endParaRPr>
          </a:p>
        </p:txBody>
      </p:sp>
      <p:pic>
        <p:nvPicPr>
          <p:cNvPr id="12301" name="Picture 13">
            <a:hlinkClick r:id="" action="ppaction://noaction" highlightClick="1">
              <a:snd r:embed="rId7" name="The wind of change.wav"/>
            </a:hlinkClick>
            <a:extLst>
              <a:ext uri="{FF2B5EF4-FFF2-40B4-BE49-F238E27FC236}">
                <a16:creationId xmlns:a16="http://schemas.microsoft.com/office/drawing/2014/main" id="{6DB4A1E2-2728-880C-40B7-712FD387715D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47813" y="692150"/>
            <a:ext cx="534987" cy="5349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 Box 47">
            <a:extLst>
              <a:ext uri="{FF2B5EF4-FFF2-40B4-BE49-F238E27FC236}">
                <a16:creationId xmlns:a16="http://schemas.microsoft.com/office/drawing/2014/main" id="{DA834083-DBEB-7D06-169F-560B9D370F2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95288" y="692150"/>
            <a:ext cx="1077912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200" b="1">
                <a:solidFill>
                  <a:srgbClr val="FF0000"/>
                </a:solidFill>
              </a:rPr>
              <a:t>The wind</a:t>
            </a:r>
          </a:p>
          <a:p>
            <a:pPr algn="ctr"/>
            <a:r>
              <a:rPr lang="cs-CZ" altLang="cs-CZ" sz="1200" b="1">
                <a:solidFill>
                  <a:srgbClr val="FF0000"/>
                </a:solidFill>
              </a:rPr>
              <a:t>of change</a:t>
            </a:r>
            <a:endParaRPr lang="nl-BE" altLang="cs-CZ" sz="1200" b="1">
              <a:solidFill>
                <a:srgbClr val="FF0000"/>
              </a:solidFill>
            </a:endParaRPr>
          </a:p>
        </p:txBody>
      </p:sp>
      <p:pic>
        <p:nvPicPr>
          <p:cNvPr id="12303" name="Picture 15">
            <a:hlinkClick r:id="" action="ppaction://noaction" highlightClick="1">
              <a:snd r:embed="rId8" name="Brothers in arms.wav"/>
            </a:hlinkClick>
            <a:extLst>
              <a:ext uri="{FF2B5EF4-FFF2-40B4-BE49-F238E27FC236}">
                <a16:creationId xmlns:a16="http://schemas.microsoft.com/office/drawing/2014/main" id="{E2F64063-4BA0-C026-577D-38C37D562441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47813" y="1773238"/>
            <a:ext cx="534987" cy="5349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 Box 47">
            <a:extLst>
              <a:ext uri="{FF2B5EF4-FFF2-40B4-BE49-F238E27FC236}">
                <a16:creationId xmlns:a16="http://schemas.microsoft.com/office/drawing/2014/main" id="{88D1D0D9-690B-6E20-9789-0317BB4C6E8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95288" y="1773238"/>
            <a:ext cx="1077912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200" b="1">
                <a:solidFill>
                  <a:srgbClr val="FF0000"/>
                </a:solidFill>
              </a:rPr>
              <a:t>Brothers</a:t>
            </a:r>
          </a:p>
          <a:p>
            <a:pPr algn="ctr"/>
            <a:r>
              <a:rPr lang="cs-CZ" altLang="cs-CZ" sz="1200" b="1">
                <a:solidFill>
                  <a:srgbClr val="FF0000"/>
                </a:solidFill>
              </a:rPr>
              <a:t>in arms</a:t>
            </a:r>
            <a:endParaRPr lang="nl-BE" altLang="cs-CZ" sz="1200" b="1">
              <a:solidFill>
                <a:srgbClr val="FF0000"/>
              </a:solidFill>
            </a:endParaRPr>
          </a:p>
        </p:txBody>
      </p:sp>
      <p:pic>
        <p:nvPicPr>
          <p:cNvPr id="12305" name="Picture 17">
            <a:hlinkClick r:id="" action="ppaction://noaction" highlightClick="1">
              <a:snd r:embed="rId9" name="Forever young.wav"/>
            </a:hlinkClick>
            <a:extLst>
              <a:ext uri="{FF2B5EF4-FFF2-40B4-BE49-F238E27FC236}">
                <a16:creationId xmlns:a16="http://schemas.microsoft.com/office/drawing/2014/main" id="{BBCD1774-6EF3-9C76-2679-ADFDF08E58D5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47813" y="2852738"/>
            <a:ext cx="534987" cy="5349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 Box 47">
            <a:extLst>
              <a:ext uri="{FF2B5EF4-FFF2-40B4-BE49-F238E27FC236}">
                <a16:creationId xmlns:a16="http://schemas.microsoft.com/office/drawing/2014/main" id="{2D202D5E-21F4-7EFB-AF10-F6A94C7F834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95288" y="2852738"/>
            <a:ext cx="1077912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200" b="1">
                <a:solidFill>
                  <a:srgbClr val="FF0000"/>
                </a:solidFill>
              </a:rPr>
              <a:t>Forever</a:t>
            </a:r>
          </a:p>
          <a:p>
            <a:pPr algn="ctr"/>
            <a:r>
              <a:rPr lang="cs-CZ" altLang="cs-CZ" sz="1200" b="1">
                <a:solidFill>
                  <a:srgbClr val="FF0000"/>
                </a:solidFill>
              </a:rPr>
              <a:t>young</a:t>
            </a:r>
            <a:endParaRPr lang="nl-BE" altLang="cs-CZ" sz="1200" b="1">
              <a:solidFill>
                <a:srgbClr val="FF0000"/>
              </a:solidFill>
            </a:endParaRPr>
          </a:p>
        </p:txBody>
      </p:sp>
      <p:pic>
        <p:nvPicPr>
          <p:cNvPr id="12307" name="Picture 19">
            <a:hlinkClick r:id="" action="ppaction://noaction" highlightClick="1">
              <a:snd r:embed="rId10" name="Sacrifice.wav"/>
            </a:hlinkClick>
            <a:extLst>
              <a:ext uri="{FF2B5EF4-FFF2-40B4-BE49-F238E27FC236}">
                <a16:creationId xmlns:a16="http://schemas.microsoft.com/office/drawing/2014/main" id="{86109B0B-8053-39F2-9441-24AF8A577ABF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47813" y="3933825"/>
            <a:ext cx="534987" cy="5349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Text Box 47">
            <a:extLst>
              <a:ext uri="{FF2B5EF4-FFF2-40B4-BE49-F238E27FC236}">
                <a16:creationId xmlns:a16="http://schemas.microsoft.com/office/drawing/2014/main" id="{30F3E760-63A5-6F32-CD97-00969E97DDB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95288" y="4076700"/>
            <a:ext cx="1077912" cy="2746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200" b="1">
                <a:solidFill>
                  <a:srgbClr val="FF0000"/>
                </a:solidFill>
              </a:rPr>
              <a:t>Sacrifice</a:t>
            </a:r>
            <a:endParaRPr lang="nl-BE" altLang="cs-CZ" sz="1200" b="1">
              <a:solidFill>
                <a:srgbClr val="FF0000"/>
              </a:solidFill>
            </a:endParaRPr>
          </a:p>
        </p:txBody>
      </p:sp>
      <p:pic>
        <p:nvPicPr>
          <p:cNvPr id="12309" name="Picture 21">
            <a:hlinkClick r:id="" action="ppaction://noaction" highlightClick="1">
              <a:snd r:embed="rId11" name="When a child is born.wav"/>
            </a:hlinkClick>
            <a:extLst>
              <a:ext uri="{FF2B5EF4-FFF2-40B4-BE49-F238E27FC236}">
                <a16:creationId xmlns:a16="http://schemas.microsoft.com/office/drawing/2014/main" id="{55D6D655-C737-28B4-B48B-93ADFE1736E1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92950" y="4005263"/>
            <a:ext cx="534988" cy="5349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Text Box 47">
            <a:extLst>
              <a:ext uri="{FF2B5EF4-FFF2-40B4-BE49-F238E27FC236}">
                <a16:creationId xmlns:a16="http://schemas.microsoft.com/office/drawing/2014/main" id="{71018B24-25A5-0FDC-C0AF-0ED4572F24E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740650" y="4005263"/>
            <a:ext cx="140335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200" b="1">
                <a:solidFill>
                  <a:srgbClr val="FF0000"/>
                </a:solidFill>
              </a:rPr>
              <a:t>When a child</a:t>
            </a:r>
          </a:p>
          <a:p>
            <a:pPr algn="ctr"/>
            <a:r>
              <a:rPr lang="cs-CZ" altLang="cs-CZ" sz="1200" b="1">
                <a:solidFill>
                  <a:srgbClr val="FF0000"/>
                </a:solidFill>
              </a:rPr>
              <a:t>is born</a:t>
            </a:r>
            <a:endParaRPr lang="nl-BE" altLang="cs-CZ" sz="1200" b="1">
              <a:solidFill>
                <a:srgbClr val="FF0000"/>
              </a:solidFill>
            </a:endParaRPr>
          </a:p>
        </p:txBody>
      </p:sp>
      <p:pic>
        <p:nvPicPr>
          <p:cNvPr id="12311" name="Picture 23">
            <a:hlinkClick r:id="" action="ppaction://noaction" highlightClick="1">
              <a:snd r:embed="rId12" name="Lady in black.wav"/>
            </a:hlinkClick>
            <a:extLst>
              <a:ext uri="{FF2B5EF4-FFF2-40B4-BE49-F238E27FC236}">
                <a16:creationId xmlns:a16="http://schemas.microsoft.com/office/drawing/2014/main" id="{461CABE8-04B0-94FF-9348-5A501B297A2F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47813" y="5013325"/>
            <a:ext cx="534987" cy="5349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Text Box 47">
            <a:extLst>
              <a:ext uri="{FF2B5EF4-FFF2-40B4-BE49-F238E27FC236}">
                <a16:creationId xmlns:a16="http://schemas.microsoft.com/office/drawing/2014/main" id="{672D2324-BF90-B80B-4604-CC4EE80CA72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95288" y="5084763"/>
            <a:ext cx="1077912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200" b="1">
                <a:solidFill>
                  <a:srgbClr val="FF0000"/>
                </a:solidFill>
              </a:rPr>
              <a:t>Lady in black</a:t>
            </a:r>
            <a:endParaRPr lang="nl-BE" altLang="cs-CZ" sz="1200" b="1">
              <a:solidFill>
                <a:srgbClr val="FF0000"/>
              </a:solidFill>
            </a:endParaRPr>
          </a:p>
        </p:txBody>
      </p:sp>
      <p:pic>
        <p:nvPicPr>
          <p:cNvPr id="12313" name="Picture 25">
            <a:hlinkClick r:id="" action="ppaction://noaction" highlightClick="1">
              <a:snd r:embed="rId13" name="Hey Jude.wav"/>
            </a:hlinkClick>
            <a:extLst>
              <a:ext uri="{FF2B5EF4-FFF2-40B4-BE49-F238E27FC236}">
                <a16:creationId xmlns:a16="http://schemas.microsoft.com/office/drawing/2014/main" id="{E4FBDE6A-84B6-0FCE-7674-770CAB5A38DB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47813" y="6092825"/>
            <a:ext cx="534987" cy="5349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Text Box 47">
            <a:extLst>
              <a:ext uri="{FF2B5EF4-FFF2-40B4-BE49-F238E27FC236}">
                <a16:creationId xmlns:a16="http://schemas.microsoft.com/office/drawing/2014/main" id="{9B72C251-332C-69B9-564A-04BB221D964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23850" y="6165850"/>
            <a:ext cx="1077913" cy="2746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200" b="1">
                <a:solidFill>
                  <a:srgbClr val="FF0000"/>
                </a:solidFill>
              </a:rPr>
              <a:t>Hey Jude</a:t>
            </a:r>
            <a:endParaRPr lang="nl-BE" altLang="cs-CZ" sz="1200" b="1">
              <a:solidFill>
                <a:srgbClr val="FF0000"/>
              </a:solidFill>
            </a:endParaRPr>
          </a:p>
        </p:txBody>
      </p:sp>
      <p:pic>
        <p:nvPicPr>
          <p:cNvPr id="12315" name="Picture 27">
            <a:hlinkClick r:id="" action="ppaction://noaction" highlightClick="1">
              <a:snd r:embed="rId14" name="Imagine.wav"/>
            </a:hlinkClick>
            <a:extLst>
              <a:ext uri="{FF2B5EF4-FFF2-40B4-BE49-F238E27FC236}">
                <a16:creationId xmlns:a16="http://schemas.microsoft.com/office/drawing/2014/main" id="{DEFD508E-EE03-F266-6650-BD570761AE7E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92950" y="5013325"/>
            <a:ext cx="534988" cy="5349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Text Box 47">
            <a:extLst>
              <a:ext uri="{FF2B5EF4-FFF2-40B4-BE49-F238E27FC236}">
                <a16:creationId xmlns:a16="http://schemas.microsoft.com/office/drawing/2014/main" id="{096F8EC2-0F05-6E80-803E-24112188996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740650" y="5084763"/>
            <a:ext cx="1077913" cy="2746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200" b="1">
                <a:solidFill>
                  <a:srgbClr val="FF0000"/>
                </a:solidFill>
              </a:rPr>
              <a:t>Imagine</a:t>
            </a:r>
            <a:endParaRPr lang="nl-BE" altLang="cs-CZ" sz="1200" b="1">
              <a:solidFill>
                <a:srgbClr val="FF0000"/>
              </a:solidFill>
            </a:endParaRPr>
          </a:p>
        </p:txBody>
      </p:sp>
      <p:pic>
        <p:nvPicPr>
          <p:cNvPr id="12317" name="Picture 29">
            <a:hlinkClick r:id="" action="ppaction://noaction" highlightClick="1">
              <a:snd r:embed="rId15" name="Maid of Orleans.wav"/>
            </a:hlinkClick>
            <a:extLst>
              <a:ext uri="{FF2B5EF4-FFF2-40B4-BE49-F238E27FC236}">
                <a16:creationId xmlns:a16="http://schemas.microsoft.com/office/drawing/2014/main" id="{BFD8845C-350B-0B97-A9E7-087DD870F221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92950" y="6092825"/>
            <a:ext cx="534988" cy="5349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Text Box 47">
            <a:extLst>
              <a:ext uri="{FF2B5EF4-FFF2-40B4-BE49-F238E27FC236}">
                <a16:creationId xmlns:a16="http://schemas.microsoft.com/office/drawing/2014/main" id="{BF8FF1CF-97BF-2F1C-3CA8-3234C9C7163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740650" y="6165850"/>
            <a:ext cx="1077913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200" b="1">
                <a:solidFill>
                  <a:srgbClr val="FF0000"/>
                </a:solidFill>
              </a:rPr>
              <a:t>Maid </a:t>
            </a:r>
          </a:p>
          <a:p>
            <a:pPr algn="ctr"/>
            <a:r>
              <a:rPr lang="cs-CZ" altLang="cs-CZ" sz="1200" b="1">
                <a:solidFill>
                  <a:srgbClr val="FF0000"/>
                </a:solidFill>
              </a:rPr>
              <a:t>of Orleans</a:t>
            </a:r>
            <a:endParaRPr lang="nl-BE" altLang="cs-CZ" sz="1200" b="1">
              <a:solidFill>
                <a:srgbClr val="FF0000"/>
              </a:solidFill>
            </a:endParaRPr>
          </a:p>
        </p:txBody>
      </p:sp>
      <p:sp>
        <p:nvSpPr>
          <p:cNvPr id="13" name="3 Rectángulo">
            <a:extLst>
              <a:ext uri="{FF2B5EF4-FFF2-40B4-BE49-F238E27FC236}">
                <a16:creationId xmlns:a16="http://schemas.microsoft.com/office/drawing/2014/main" id="{8893CB65-838B-F847-9DF2-7AC486293E5C}"/>
              </a:ext>
            </a:extLst>
          </p:cNvPr>
          <p:cNvSpPr/>
          <p:nvPr/>
        </p:nvSpPr>
        <p:spPr>
          <a:xfrm>
            <a:off x="107504" y="6112400"/>
            <a:ext cx="9036496" cy="584775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sz="3200" b="1" spc="38" dirty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www.yatata-blog.eu</a:t>
            </a:r>
            <a:endParaRPr lang="es-ES" sz="3200" b="1" spc="38" dirty="0">
              <a:ln w="11430"/>
              <a:solidFill>
                <a:srgbClr val="C0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med"/>
</p:sld>
</file>

<file path=ppt/theme/theme1.xml><?xml version="1.0" encoding="utf-8"?>
<a:theme xmlns:a="http://schemas.openxmlformats.org/drawingml/2006/main" name="Country melodie 4">
  <a:themeElements>
    <a:clrScheme name="Country melodie 4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Country melodie 4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Country melodie 4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MUSTR NEJNOVĚJŠÍ VOLKSMUSIK 0</Template>
  <TotalTime>157</TotalTime>
  <Words>55</Words>
  <Application>Microsoft Office PowerPoint</Application>
  <PresentationFormat>Předvádění na obrazovce (4:3)</PresentationFormat>
  <Paragraphs>27</Paragraphs>
  <Slides>3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3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3</vt:i4>
      </vt:variant>
    </vt:vector>
  </HeadingPairs>
  <TitlesOfParts>
    <vt:vector size="7" baseType="lpstr">
      <vt:lpstr>Arial</vt:lpstr>
      <vt:lpstr>Bookman Old Style</vt:lpstr>
      <vt:lpstr>Times New Roman</vt:lpstr>
      <vt:lpstr>Country melodie 4</vt:lpstr>
      <vt:lpstr>Prezentace aplikace PowerPoint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Jan Yatata</dc:creator>
  <cp:lastModifiedBy>Yatata</cp:lastModifiedBy>
  <cp:revision>49</cp:revision>
  <dcterms:created xsi:type="dcterms:W3CDTF">2020-02-21T13:54:42Z</dcterms:created>
  <dcterms:modified xsi:type="dcterms:W3CDTF">2022-08-19T13:47:12Z</dcterms:modified>
</cp:coreProperties>
</file>