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26" Type="http://schemas.openxmlformats.org/officeDocument/2006/relationships/audio" Target="../media/audio18.wav"/><Relationship Id="rId3" Type="http://schemas.openxmlformats.org/officeDocument/2006/relationships/image" Target="../media/image1.jpeg"/><Relationship Id="rId21" Type="http://schemas.openxmlformats.org/officeDocument/2006/relationships/audio" Target="../media/audio13.wav"/><Relationship Id="rId34" Type="http://schemas.openxmlformats.org/officeDocument/2006/relationships/audio" Target="../media/audio24.wav"/><Relationship Id="rId7" Type="http://schemas.openxmlformats.org/officeDocument/2006/relationships/image" Target="../media/image5.emf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5" Type="http://schemas.openxmlformats.org/officeDocument/2006/relationships/audio" Target="../media/audio17.wav"/><Relationship Id="rId33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2.wav"/><Relationship Id="rId29" Type="http://schemas.openxmlformats.org/officeDocument/2006/relationships/audio" Target="../media/audio2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24" Type="http://schemas.openxmlformats.org/officeDocument/2006/relationships/audio" Target="../media/audio16.wav"/><Relationship Id="rId32" Type="http://schemas.openxmlformats.org/officeDocument/2006/relationships/audio" Target="../media/audio2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23" Type="http://schemas.openxmlformats.org/officeDocument/2006/relationships/audio" Target="../media/audio15.wav"/><Relationship Id="rId28" Type="http://schemas.openxmlformats.org/officeDocument/2006/relationships/audio" Target="../media/audio20.wav"/><Relationship Id="rId36" Type="http://schemas.openxmlformats.org/officeDocument/2006/relationships/image" Target="../media/image11.gif"/><Relationship Id="rId10" Type="http://schemas.openxmlformats.org/officeDocument/2006/relationships/image" Target="../media/image7.png"/><Relationship Id="rId19" Type="http://schemas.openxmlformats.org/officeDocument/2006/relationships/audio" Target="../media/audio11.wav"/><Relationship Id="rId31" Type="http://schemas.openxmlformats.org/officeDocument/2006/relationships/audio" Target="../media/audio22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Relationship Id="rId22" Type="http://schemas.openxmlformats.org/officeDocument/2006/relationships/audio" Target="../media/audio14.wav"/><Relationship Id="rId27" Type="http://schemas.openxmlformats.org/officeDocument/2006/relationships/audio" Target="../media/audio19.wav"/><Relationship Id="rId30" Type="http://schemas.openxmlformats.org/officeDocument/2006/relationships/image" Target="../media/image8.png"/><Relationship Id="rId3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13855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A9BF7FF9-E891-D999-7885-EF9914CFC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>
            <a:extLst>
              <a:ext uri="{FF2B5EF4-FFF2-40B4-BE49-F238E27FC236}">
                <a16:creationId xmlns:a16="http://schemas.microsoft.com/office/drawing/2014/main" id="{E7F38182-6BB5-D84F-8512-81DA5B5CE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0" name="Rectangle 4">
            <a:extLst>
              <a:ext uri="{FF2B5EF4-FFF2-40B4-BE49-F238E27FC236}">
                <a16:creationId xmlns:a16="http://schemas.microsoft.com/office/drawing/2014/main" id="{DB4F5F04-3529-0225-0D7D-9D3FAB22E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1" name="Picture 5">
            <a:extLst>
              <a:ext uri="{FF2B5EF4-FFF2-40B4-BE49-F238E27FC236}">
                <a16:creationId xmlns:a16="http://schemas.microsoft.com/office/drawing/2014/main" id="{EA79F5AE-D488-E2D1-57F7-1949226AF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5020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F4191E7D-5188-5C44-128F-D1AAA8428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448F2685-B380-A042-744B-70CAEF338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88012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7" name="Rectangle 11">
            <a:extLst>
              <a:ext uri="{FF2B5EF4-FFF2-40B4-BE49-F238E27FC236}">
                <a16:creationId xmlns:a16="http://schemas.microsoft.com/office/drawing/2014/main" id="{9947AF9F-6D0C-3A50-7BFF-5BB7960B1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5" name="AutoShape 19">
            <a:extLst>
              <a:ext uri="{FF2B5EF4-FFF2-40B4-BE49-F238E27FC236}">
                <a16:creationId xmlns:a16="http://schemas.microsoft.com/office/drawing/2014/main" id="{66288AA8-9020-E0B3-F592-ECFB5C87C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3686" y="1344884"/>
            <a:ext cx="936625" cy="865187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6" name="AutoShape 20">
            <a:extLst>
              <a:ext uri="{FF2B5EF4-FFF2-40B4-BE49-F238E27FC236}">
                <a16:creationId xmlns:a16="http://schemas.microsoft.com/office/drawing/2014/main" id="{0E295248-DE5E-A913-AEBB-B50688FE61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1012" y="1344885"/>
            <a:ext cx="936625" cy="865187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1" name="AutoShape 25">
            <a:extLst>
              <a:ext uri="{FF2B5EF4-FFF2-40B4-BE49-F238E27FC236}">
                <a16:creationId xmlns:a16="http://schemas.microsoft.com/office/drawing/2014/main" id="{4833BF9A-211D-73D8-85DE-395BD79B33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5768" y="1488062"/>
            <a:ext cx="647700" cy="504825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2" name="AutoShape 26">
            <a:extLst>
              <a:ext uri="{FF2B5EF4-FFF2-40B4-BE49-F238E27FC236}">
                <a16:creationId xmlns:a16="http://schemas.microsoft.com/office/drawing/2014/main" id="{097DA477-9E13-2EF4-80C5-D7EF782263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3662" y="1353407"/>
            <a:ext cx="936625" cy="865188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3" name="AutoShape 27">
            <a:extLst>
              <a:ext uri="{FF2B5EF4-FFF2-40B4-BE49-F238E27FC236}">
                <a16:creationId xmlns:a16="http://schemas.microsoft.com/office/drawing/2014/main" id="{2810BACB-76B8-9BC0-61D6-896E15CA7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3374" y="1497351"/>
            <a:ext cx="647700" cy="504825"/>
          </a:xfrm>
          <a:prstGeom prst="star5">
            <a:avLst/>
          </a:prstGeom>
          <a:blipFill dpi="0" rotWithShape="1">
            <a:blip r:embed="rId7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84" name="Picture 28">
            <a:extLst>
              <a:ext uri="{FF2B5EF4-FFF2-40B4-BE49-F238E27FC236}">
                <a16:creationId xmlns:a16="http://schemas.microsoft.com/office/drawing/2014/main" id="{17E82560-7C3F-33F9-226B-8A21E8673C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888" y="167356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29">
            <a:extLst>
              <a:ext uri="{FF2B5EF4-FFF2-40B4-BE49-F238E27FC236}">
                <a16:creationId xmlns:a16="http://schemas.microsoft.com/office/drawing/2014/main" id="{C78957B4-1170-385B-88C6-789F12AFA8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793" y="1636603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Picture 30">
            <a:extLst>
              <a:ext uri="{FF2B5EF4-FFF2-40B4-BE49-F238E27FC236}">
                <a16:creationId xmlns:a16="http://schemas.microsoft.com/office/drawing/2014/main" id="{937078F9-D26B-7480-B168-BBADC41B7C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107" y="1654822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6" name="Picture 60">
            <a:hlinkClick r:id="" action="ppaction://noaction" highlightClick="1">
              <a:snd r:embed="rId9" name="04 04 - 't Kleine cafe aan de haven.wav"/>
            </a:hlinkClick>
            <a:extLst>
              <a:ext uri="{FF2B5EF4-FFF2-40B4-BE49-F238E27FC236}">
                <a16:creationId xmlns:a16="http://schemas.microsoft.com/office/drawing/2014/main" id="{8CAAB064-4E7F-DC8A-5B84-4C130585F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7" y="4380057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7" name="Picture 61">
            <a:hlinkClick r:id="" action="ppaction://noaction" highlightClick="1">
              <a:snd r:embed="rId11" name="07 la ballade des gens heureux.wav"/>
            </a:hlinkClick>
            <a:extLst>
              <a:ext uri="{FF2B5EF4-FFF2-40B4-BE49-F238E27FC236}">
                <a16:creationId xmlns:a16="http://schemas.microsoft.com/office/drawing/2014/main" id="{10196B25-11F7-0B42-B3B4-47EED9538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6" y="5012670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8" name="Picture 62">
            <a:hlinkClick r:id="" action="ppaction://noaction" highlightClick="1">
              <a:snd r:embed="rId12" name="Valse Accordéon.wav"/>
            </a:hlinkClick>
            <a:extLst>
              <a:ext uri="{FF2B5EF4-FFF2-40B4-BE49-F238E27FC236}">
                <a16:creationId xmlns:a16="http://schemas.microsoft.com/office/drawing/2014/main" id="{B6EF4693-A74F-A911-ACF0-8778F47D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9" name="Picture 63">
            <a:hlinkClick r:id="" action="ppaction://noaction" highlightClick="1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A0B6BE7F-EBAA-4A4A-61B3-B0D6AF5A6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0" name="Picture 64">
            <a:hlinkClick r:id="" action="ppaction://noaction" highlightClick="1">
              <a:snd r:embed="rId14" name="08 Gigi l'amoroso.wav"/>
            </a:hlinkClick>
            <a:extLst>
              <a:ext uri="{FF2B5EF4-FFF2-40B4-BE49-F238E27FC236}">
                <a16:creationId xmlns:a16="http://schemas.microsoft.com/office/drawing/2014/main" id="{BA4D1515-34FD-E08A-7D13-6B8A76140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1" name="Picture 65">
            <a:hlinkClick r:id="" action="ppaction://noaction" highlightClick="1">
              <a:snd r:embed="rId15" name="09 Aline.wav"/>
            </a:hlinkClick>
            <a:extLst>
              <a:ext uri="{FF2B5EF4-FFF2-40B4-BE49-F238E27FC236}">
                <a16:creationId xmlns:a16="http://schemas.microsoft.com/office/drawing/2014/main" id="{1E6249A6-8098-2787-9930-8CF2826F76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2" name="Picture 66">
            <a:hlinkClick r:id="" action="ppaction://noaction" highlightClick="1">
              <a:snd r:embed="rId16" name="11 This melody.wav"/>
            </a:hlinkClick>
            <a:extLst>
              <a:ext uri="{FF2B5EF4-FFF2-40B4-BE49-F238E27FC236}">
                <a16:creationId xmlns:a16="http://schemas.microsoft.com/office/drawing/2014/main" id="{0768D3CD-71C6-A8F7-C111-7F879EAD3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5019244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3" name="Picture 67">
            <a:hlinkClick r:id="" action="ppaction://noaction" highlightClick="1">
              <a:snd r:embed="rId17" name="Le Tango Des Buvettes .wav"/>
            </a:hlinkClick>
            <a:extLst>
              <a:ext uri="{FF2B5EF4-FFF2-40B4-BE49-F238E27FC236}">
                <a16:creationId xmlns:a16="http://schemas.microsoft.com/office/drawing/2014/main" id="{6FBF865E-870E-6C6A-D0A6-843B26678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4" name="Picture 68">
            <a:hlinkClick r:id="" action="ppaction://noaction" highlightClick="1">
              <a:snd r:embed="rId18" name="La mer est belle.wav"/>
            </a:hlinkClick>
            <a:extLst>
              <a:ext uri="{FF2B5EF4-FFF2-40B4-BE49-F238E27FC236}">
                <a16:creationId xmlns:a16="http://schemas.microsoft.com/office/drawing/2014/main" id="{D5BBFA27-0B59-8ED3-B004-01B679F7C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5" name="Picture 69">
            <a:hlinkClick r:id="" action="ppaction://noaction" highlightClick="1">
              <a:snd r:embed="rId19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6D5CA6EC-E542-B74D-ABFA-003E79CFB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6" name="Picture 70">
            <a:hlinkClick r:id="" action="ppaction://noaction" highlightClick="1">
              <a:snd r:embed="rId20" name="la java bleue.wav"/>
            </a:hlinkClick>
            <a:extLst>
              <a:ext uri="{FF2B5EF4-FFF2-40B4-BE49-F238E27FC236}">
                <a16:creationId xmlns:a16="http://schemas.microsoft.com/office/drawing/2014/main" id="{2FA24C43-567D-6A49-256E-2C179FC79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7" name="Picture 71">
            <a:hlinkClick r:id="" action="ppaction://noaction" highlightClick="1">
              <a:snd r:embed="rId21" name="Bourasque.wav"/>
            </a:hlinkClick>
            <a:extLst>
              <a:ext uri="{FF2B5EF4-FFF2-40B4-BE49-F238E27FC236}">
                <a16:creationId xmlns:a16="http://schemas.microsoft.com/office/drawing/2014/main" id="{0C752EE7-98F8-72CE-6758-271FA93E1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918" y="5008562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8" name="Picture 72">
            <a:hlinkClick r:id="" action="ppaction://noaction" highlightClick="1">
              <a:snd r:embed="rId22" name="10 Les filles du bord de mer.wav"/>
            </a:hlinkClick>
            <a:extLst>
              <a:ext uri="{FF2B5EF4-FFF2-40B4-BE49-F238E27FC236}">
                <a16:creationId xmlns:a16="http://schemas.microsoft.com/office/drawing/2014/main" id="{58B0702A-0875-27C6-94D2-86E8DEDFF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9" name="Picture 73">
            <a:hlinkClick r:id="" action="ppaction://noaction" highlightClick="1">
              <a:snd r:embed="rId23" name="7.A ľombre du vieux chéne.wav"/>
            </a:hlinkClick>
            <a:extLst>
              <a:ext uri="{FF2B5EF4-FFF2-40B4-BE49-F238E27FC236}">
                <a16:creationId xmlns:a16="http://schemas.microsoft.com/office/drawing/2014/main" id="{FFF7FD55-091B-56FC-04A3-9FBBC65FC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0" name="Picture 74">
            <a:hlinkClick r:id="" action="ppaction://noaction" highlightClick="1">
              <a:snd r:embed="rId24" name="6.Au bal du dimanche.wav"/>
            </a:hlinkClick>
            <a:extLst>
              <a:ext uri="{FF2B5EF4-FFF2-40B4-BE49-F238E27FC236}">
                <a16:creationId xmlns:a16="http://schemas.microsoft.com/office/drawing/2014/main" id="{359D056D-B51D-A6C9-60A3-94DDFF0FA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2" name="Picture 76">
            <a:hlinkClick r:id="" action="ppaction://noaction" highlightClick="1">
              <a:snd r:embed="rId25" name="5.La musique.wav"/>
            </a:hlinkClick>
            <a:extLst>
              <a:ext uri="{FF2B5EF4-FFF2-40B4-BE49-F238E27FC236}">
                <a16:creationId xmlns:a16="http://schemas.microsoft.com/office/drawing/2014/main" id="{C9626541-1CA4-1818-7D62-FBEE1205D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148" y="4993626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3" name="Picture 77">
            <a:hlinkClick r:id="" action="ppaction://noaction" highlightClick="1">
              <a:snd r:embed="rId26" name="4.Ma valse.wav"/>
            </a:hlinkClick>
            <a:extLst>
              <a:ext uri="{FF2B5EF4-FFF2-40B4-BE49-F238E27FC236}">
                <a16:creationId xmlns:a16="http://schemas.microsoft.com/office/drawing/2014/main" id="{18C99A22-4F80-B4D7-24A3-CF63F39EC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926" y="439592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4" name="Picture 78">
            <a:hlinkClick r:id="" action="ppaction://noaction" highlightClick="1">
              <a:snd r:embed="rId27" name="3.Musette 3.wav"/>
            </a:hlinkClick>
            <a:extLst>
              <a:ext uri="{FF2B5EF4-FFF2-40B4-BE49-F238E27FC236}">
                <a16:creationId xmlns:a16="http://schemas.microsoft.com/office/drawing/2014/main" id="{71534D1F-62D3-FB4C-65CD-212BEB621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637" y="440952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5" name="Picture 79">
            <a:hlinkClick r:id="" action="ppaction://noaction" highlightClick="1">
              <a:snd r:embed="rId28" name="1.Musette 1.wav"/>
            </a:hlinkClick>
            <a:extLst>
              <a:ext uri="{FF2B5EF4-FFF2-40B4-BE49-F238E27FC236}">
                <a16:creationId xmlns:a16="http://schemas.microsoft.com/office/drawing/2014/main" id="{2C13D161-F149-192F-0A2E-1073726AD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362" y="4395926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6" name="Picture 80">
            <a:hlinkClick r:id="" action="ppaction://noaction" highlightClick="1">
              <a:snd r:embed="rId29" name="2.Musette 2.wav"/>
            </a:hlinkClick>
            <a:extLst>
              <a:ext uri="{FF2B5EF4-FFF2-40B4-BE49-F238E27FC236}">
                <a16:creationId xmlns:a16="http://schemas.microsoft.com/office/drawing/2014/main" id="{B7269189-A0A0-0EBD-8665-CB759CB52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8" name="Picture 82">
            <a:extLst>
              <a:ext uri="{FF2B5EF4-FFF2-40B4-BE49-F238E27FC236}">
                <a16:creationId xmlns:a16="http://schemas.microsoft.com/office/drawing/2014/main" id="{68FAA4DC-809E-ABF1-249C-BF3E487886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988" y="1637849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9" name="Picture 83">
            <a:extLst>
              <a:ext uri="{FF2B5EF4-FFF2-40B4-BE49-F238E27FC236}">
                <a16:creationId xmlns:a16="http://schemas.microsoft.com/office/drawing/2014/main" id="{11F31AB0-3091-91FD-9F3B-DFE2CF7566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036" y="1656557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0B3DD48B-E6B8-F567-23DF-CEE8B6DA6E97}"/>
              </a:ext>
            </a:extLst>
          </p:cNvPr>
          <p:cNvSpPr/>
          <p:nvPr/>
        </p:nvSpPr>
        <p:spPr>
          <a:xfrm>
            <a:off x="0" y="6273661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3 Rectángulo">
            <a:extLst>
              <a:ext uri="{FF2B5EF4-FFF2-40B4-BE49-F238E27FC236}">
                <a16:creationId xmlns:a16="http://schemas.microsoft.com/office/drawing/2014/main" id="{1124E9F6-3ADB-9FE1-FEC8-AA11D525847B}"/>
              </a:ext>
            </a:extLst>
          </p:cNvPr>
          <p:cNvSpPr/>
          <p:nvPr/>
        </p:nvSpPr>
        <p:spPr>
          <a:xfrm>
            <a:off x="539749" y="695318"/>
            <a:ext cx="80645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Chansons françaises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6E1585A-6E6F-0C62-D46B-3A822D59777C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27" y="2252411"/>
            <a:ext cx="5007333" cy="3831634"/>
          </a:xfrm>
          <a:prstGeom prst="rect">
            <a:avLst/>
          </a:prstGeom>
        </p:spPr>
      </p:pic>
      <p:pic>
        <p:nvPicPr>
          <p:cNvPr id="5" name="Picture 61">
            <a:hlinkClick r:id="" action="ppaction://noaction">
              <a:snd r:embed="rId31" name="MUSIC.wav"/>
            </a:hlinkClick>
            <a:extLst>
              <a:ext uri="{FF2B5EF4-FFF2-40B4-BE49-F238E27FC236}">
                <a16:creationId xmlns:a16="http://schemas.microsoft.com/office/drawing/2014/main" id="{2937FF02-DA12-02DA-AB99-CCE0E0B63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606" y="5625306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1">
            <a:hlinkClick r:id="" action="ppaction://noaction">
              <a:snd r:embed="rId32" name="DesCuriosités_001.wav"/>
            </a:hlinkClick>
            <a:extLst>
              <a:ext uri="{FF2B5EF4-FFF2-40B4-BE49-F238E27FC236}">
                <a16:creationId xmlns:a16="http://schemas.microsoft.com/office/drawing/2014/main" id="{FEE6A6FA-2C34-E820-74EA-449835A19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636" y="5619928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1">
            <a:extLst>
              <a:ext uri="{FF2B5EF4-FFF2-40B4-BE49-F238E27FC236}">
                <a16:creationId xmlns:a16="http://schemas.microsoft.com/office/drawing/2014/main" id="{F3309D4C-614B-0949-3518-5139EA9F00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97" y="5655867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1">
            <a:extLst>
              <a:ext uri="{FF2B5EF4-FFF2-40B4-BE49-F238E27FC236}">
                <a16:creationId xmlns:a16="http://schemas.microsoft.com/office/drawing/2014/main" id="{EC825B96-DD8A-8D84-C20C-81D02F448B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20" y="5668460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1">
            <a:hlinkClick r:id="" action="ppaction://noaction">
              <a:snd r:embed="rId34" name="Valse en Paris - Joel Gardunha.wav"/>
            </a:hlinkClick>
            <a:extLst>
              <a:ext uri="{FF2B5EF4-FFF2-40B4-BE49-F238E27FC236}">
                <a16:creationId xmlns:a16="http://schemas.microsoft.com/office/drawing/2014/main" id="{272A8C5F-7AE4-99A3-CA05-5D9C54EF0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918" y="5602357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1">
            <a:hlinkClick r:id="" action="ppaction://noaction">
              <a:snd r:embed="rId2" name="_REINE D'AUBRAC_.wav"/>
            </a:hlinkClick>
            <a:extLst>
              <a:ext uri="{FF2B5EF4-FFF2-40B4-BE49-F238E27FC236}">
                <a16:creationId xmlns:a16="http://schemas.microsoft.com/office/drawing/2014/main" id="{06DBB098-9E86-72B3-A10B-6FDDD40BA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7" y="5602357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2B98C581-34A4-3F94-546A-BA376F5C9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888" y="3315944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Obrázek 15">
            <a:extLst>
              <a:ext uri="{FF2B5EF4-FFF2-40B4-BE49-F238E27FC236}">
                <a16:creationId xmlns:a16="http://schemas.microsoft.com/office/drawing/2014/main" id="{EED0D187-4584-58BD-7D08-81A33D35B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698" y="1346644"/>
            <a:ext cx="936626" cy="832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5">
            <a:extLst>
              <a:ext uri="{FF2B5EF4-FFF2-40B4-BE49-F238E27FC236}">
                <a16:creationId xmlns:a16="http://schemas.microsoft.com/office/drawing/2014/main" id="{F90CBCFD-C659-D7F1-E378-4D6040B0B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63" y="1346644"/>
            <a:ext cx="936626" cy="832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ndAc>
      <p:stSnd>
        <p:snd r:embed="rId2" name="_REINE D'AUBRAC_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251</TotalTime>
  <Words>9</Words>
  <Application>Microsoft Office PowerPoint</Application>
  <PresentationFormat>Předvádění na obrazovce (4:3)</PresentationFormat>
  <Paragraphs>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2022-08-19T12:43:45Z</dcterms:modified>
</cp:coreProperties>
</file>