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  <p:sldId id="256" r:id="rId3"/>
    <p:sldId id="273" r:id="rId4"/>
    <p:sldId id="272" r:id="rId5"/>
    <p:sldId id="271" r:id="rId6"/>
    <p:sldId id="270" r:id="rId7"/>
    <p:sldId id="269" r:id="rId8"/>
    <p:sldId id="268" r:id="rId9"/>
    <p:sldId id="267" r:id="rId10"/>
    <p:sldId id="266" r:id="rId11"/>
    <p:sldId id="265" r:id="rId12"/>
    <p:sldId id="264" r:id="rId13"/>
    <p:sldId id="263" r:id="rId14"/>
    <p:sldId id="262" r:id="rId15"/>
    <p:sldId id="261" r:id="rId16"/>
    <p:sldId id="260" r:id="rId17"/>
    <p:sldId id="259" r:id="rId18"/>
    <p:sldId id="257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50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2BBB8-E4F8-4CBF-8599-8FB27384E18A}" type="datetimeFigureOut">
              <a:rPr lang="fr-FR" smtClean="0"/>
              <a:t>18/08/2022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342C8-4358-4C02-85C4-EB3CEEB4EA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4771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2BBB8-E4F8-4CBF-8599-8FB27384E18A}" type="datetimeFigureOut">
              <a:rPr lang="fr-FR" smtClean="0"/>
              <a:t>18/08/2022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342C8-4358-4C02-85C4-EB3CEEB4EA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66980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2BBB8-E4F8-4CBF-8599-8FB27384E18A}" type="datetimeFigureOut">
              <a:rPr lang="fr-FR" smtClean="0"/>
              <a:t>18/08/2022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342C8-4358-4C02-85C4-EB3CEEB4EA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78148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2BBB8-E4F8-4CBF-8599-8FB27384E18A}" type="datetimeFigureOut">
              <a:rPr lang="fr-FR" smtClean="0"/>
              <a:t>18/08/2022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342C8-4358-4C02-85C4-EB3CEEB4EA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81675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2BBB8-E4F8-4CBF-8599-8FB27384E18A}" type="datetimeFigureOut">
              <a:rPr lang="fr-FR" smtClean="0"/>
              <a:t>18/08/2022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342C8-4358-4C02-85C4-EB3CEEB4EA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60420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2BBB8-E4F8-4CBF-8599-8FB27384E18A}" type="datetimeFigureOut">
              <a:rPr lang="fr-FR" smtClean="0"/>
              <a:t>18/08/2022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342C8-4358-4C02-85C4-EB3CEEB4EA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0755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2BBB8-E4F8-4CBF-8599-8FB27384E18A}" type="datetimeFigureOut">
              <a:rPr lang="fr-FR" smtClean="0"/>
              <a:t>18/08/2022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342C8-4358-4C02-85C4-EB3CEEB4EA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96212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2BBB8-E4F8-4CBF-8599-8FB27384E18A}" type="datetimeFigureOut">
              <a:rPr lang="fr-FR" smtClean="0"/>
              <a:t>18/08/2022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342C8-4358-4C02-85C4-EB3CEEB4EA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71998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2BBB8-E4F8-4CBF-8599-8FB27384E18A}" type="datetimeFigureOut">
              <a:rPr lang="fr-FR" smtClean="0"/>
              <a:t>18/08/2022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342C8-4358-4C02-85C4-EB3CEEB4EA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17820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2BBB8-E4F8-4CBF-8599-8FB27384E18A}" type="datetimeFigureOut">
              <a:rPr lang="fr-FR" smtClean="0"/>
              <a:t>18/08/2022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342C8-4358-4C02-85C4-EB3CEEB4EA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20023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2BBB8-E4F8-4CBF-8599-8FB27384E18A}" type="datetimeFigureOut">
              <a:rPr lang="fr-FR" smtClean="0"/>
              <a:t>18/08/2022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342C8-4358-4C02-85C4-EB3CEEB4EA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63414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2BBB8-E4F8-4CBF-8599-8FB27384E18A}" type="datetimeFigureOut">
              <a:rPr lang="fr-FR" smtClean="0"/>
              <a:t>18/08/2022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7342C8-4358-4C02-85C4-EB3CEEB4EA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540481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3A5A6A6-1E15-CC2A-549C-531A71EAF28B}"/>
              </a:ext>
            </a:extLst>
          </p:cNvPr>
          <p:cNvSpPr/>
          <p:nvPr/>
        </p:nvSpPr>
        <p:spPr>
          <a:xfrm>
            <a:off x="3051038" y="2967335"/>
            <a:ext cx="30419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LIBELULLE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49870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  <p:sndAc>
          <p:stSnd loop="1">
            <p:snd r:embed="rId2" name="dans-les-rues-dantibes-claude-luter-the-new-ragtime-band.wav"/>
          </p:stSnd>
        </p:sndAc>
      </p:transition>
    </mc:Choice>
    <mc:Fallback>
      <p:transition spd="slow" advClick="0" advTm="7000">
        <p:fade/>
        <p:sndAc>
          <p:stSnd loop="1">
            <p:snd r:embed="rId2" name="dans-les-rues-dantibes-claude-luter-the-new-ragtime-ban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2090B9C6-55DB-1996-7BC4-E4223FD6671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0341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arbre, extérieur, personne&#10;&#10;Description générée automatiquement">
            <a:extLst>
              <a:ext uri="{FF2B5EF4-FFF2-40B4-BE49-F238E27FC236}">
                <a16:creationId xmlns:a16="http://schemas.microsoft.com/office/drawing/2014/main" id="{786887A5-6FEF-982E-1B91-45B9C5321D5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1368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habits, personne, fille, posant&#10;&#10;Description générée automatiquement">
            <a:extLst>
              <a:ext uri="{FF2B5EF4-FFF2-40B4-BE49-F238E27FC236}">
                <a16:creationId xmlns:a16="http://schemas.microsoft.com/office/drawing/2014/main" id="{FB7FFB4E-DBB1-BCFB-2E38-AD75082E878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195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femme, personne, extérieur&#10;&#10;Description générée automatiquement">
            <a:extLst>
              <a:ext uri="{FF2B5EF4-FFF2-40B4-BE49-F238E27FC236}">
                <a16:creationId xmlns:a16="http://schemas.microsoft.com/office/drawing/2014/main" id="{5D8CD63E-5502-CB8F-6A29-936B76A4FD4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0398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extérieur, arbre, personne, habits&#10;&#10;Description générée automatiquement">
            <a:extLst>
              <a:ext uri="{FF2B5EF4-FFF2-40B4-BE49-F238E27FC236}">
                <a16:creationId xmlns:a16="http://schemas.microsoft.com/office/drawing/2014/main" id="{11468EAB-DB28-9BD6-5B5E-6436CA8C63A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7791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habits&#10;&#10;Description générée automatiquement">
            <a:extLst>
              <a:ext uri="{FF2B5EF4-FFF2-40B4-BE49-F238E27FC236}">
                <a16:creationId xmlns:a16="http://schemas.microsoft.com/office/drawing/2014/main" id="{517EC390-32F7-FA77-E10A-BF30234D81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5083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oupée, jouet&#10;&#10;Description générée automatiquement">
            <a:extLst>
              <a:ext uri="{FF2B5EF4-FFF2-40B4-BE49-F238E27FC236}">
                <a16:creationId xmlns:a16="http://schemas.microsoft.com/office/drawing/2014/main" id="{423C7B51-D506-29E1-39A1-D70E430599A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4397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ersonne, maillot de bain, posant&#10;&#10;Description générée automatiquement">
            <a:extLst>
              <a:ext uri="{FF2B5EF4-FFF2-40B4-BE49-F238E27FC236}">
                <a16:creationId xmlns:a16="http://schemas.microsoft.com/office/drawing/2014/main" id="{0153873B-E1ED-6E12-6EFB-0A5BEB80F27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5754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ersonne, extérieur, maillot de bain&#10;&#10;Description générée automatiquement">
            <a:extLst>
              <a:ext uri="{FF2B5EF4-FFF2-40B4-BE49-F238E27FC236}">
                <a16:creationId xmlns:a16="http://schemas.microsoft.com/office/drawing/2014/main" id="{046B5A84-A13E-834C-FCC0-781A083A761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0082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extérieur, arbre, personne, terrain&#10;&#10;Description générée automatiquement">
            <a:extLst>
              <a:ext uri="{FF2B5EF4-FFF2-40B4-BE49-F238E27FC236}">
                <a16:creationId xmlns:a16="http://schemas.microsoft.com/office/drawing/2014/main" id="{7DFCF477-5D03-7A6E-FF50-07BA7419653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8988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B6323B8D-47D8-DAB7-C3D1-278D6773891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8593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arbre, extérieur, personne, femme&#10;&#10;Description générée automatiquement">
            <a:extLst>
              <a:ext uri="{FF2B5EF4-FFF2-40B4-BE49-F238E27FC236}">
                <a16:creationId xmlns:a16="http://schemas.microsoft.com/office/drawing/2014/main" id="{9A5E31B6-6EEA-2D7E-EB29-102F0FEB7D8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0831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ersonne, arbre, habits, femme&#10;&#10;Description générée automatiquement">
            <a:extLst>
              <a:ext uri="{FF2B5EF4-FFF2-40B4-BE49-F238E27FC236}">
                <a16:creationId xmlns:a16="http://schemas.microsoft.com/office/drawing/2014/main" id="{DEDB5C3E-BC08-F093-CBC1-6AED3EA70F5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948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habits, personne&#10;&#10;Description générée automatiquement">
            <a:extLst>
              <a:ext uri="{FF2B5EF4-FFF2-40B4-BE49-F238E27FC236}">
                <a16:creationId xmlns:a16="http://schemas.microsoft.com/office/drawing/2014/main" id="{5F20C1C6-8328-00E4-AC34-8A89B2B8DD5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2137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ersonne, habits, femme&#10;&#10;Description générée automatiquement">
            <a:extLst>
              <a:ext uri="{FF2B5EF4-FFF2-40B4-BE49-F238E27FC236}">
                <a16:creationId xmlns:a16="http://schemas.microsoft.com/office/drawing/2014/main" id="{E6EDA519-3341-B71D-FA1D-CD2BFC14060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9925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ersonne, habits, femme, maillot de bain&#10;&#10;Description générée automatiquement">
            <a:extLst>
              <a:ext uri="{FF2B5EF4-FFF2-40B4-BE49-F238E27FC236}">
                <a16:creationId xmlns:a16="http://schemas.microsoft.com/office/drawing/2014/main" id="{0A470019-B30F-95BE-F268-B8AE1CC6D2F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8972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E464B7A-5307-3933-937E-0461761B6644}"/>
              </a:ext>
            </a:extLst>
          </p:cNvPr>
          <p:cNvSpPr/>
          <p:nvPr/>
        </p:nvSpPr>
        <p:spPr>
          <a:xfrm>
            <a:off x="2486493" y="2967335"/>
            <a:ext cx="413242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THE  END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708966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</TotalTime>
  <Words>3</Words>
  <Application>Microsoft Office PowerPoint</Application>
  <PresentationFormat>Affichage à l'écran (4:3)</PresentationFormat>
  <Paragraphs>2</Paragraphs>
  <Slides>18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Juan</dc:creator>
  <cp:lastModifiedBy>Juan</cp:lastModifiedBy>
  <cp:revision>1</cp:revision>
  <dcterms:created xsi:type="dcterms:W3CDTF">2022-08-18T03:50:15Z</dcterms:created>
  <dcterms:modified xsi:type="dcterms:W3CDTF">2022-08-18T04:05:35Z</dcterms:modified>
</cp:coreProperties>
</file>