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6" r:id="rId2"/>
  </p:sldMasterIdLst>
  <p:sldIdLst>
    <p:sldId id="278" r:id="rId3"/>
    <p:sldId id="273" r:id="rId4"/>
    <p:sldId id="259" r:id="rId5"/>
    <p:sldId id="270" r:id="rId6"/>
    <p:sldId id="277" r:id="rId7"/>
    <p:sldId id="256" r:id="rId8"/>
    <p:sldId id="276" r:id="rId9"/>
    <p:sldId id="275" r:id="rId10"/>
    <p:sldId id="274" r:id="rId11"/>
    <p:sldId id="272" r:id="rId12"/>
    <p:sldId id="271" r:id="rId13"/>
    <p:sldId id="269" r:id="rId14"/>
    <p:sldId id="268" r:id="rId15"/>
    <p:sldId id="267" r:id="rId16"/>
    <p:sldId id="266" r:id="rId17"/>
    <p:sldId id="265" r:id="rId18"/>
    <p:sldId id="264" r:id="rId19"/>
    <p:sldId id="263" r:id="rId20"/>
    <p:sldId id="262" r:id="rId21"/>
    <p:sldId id="261" r:id="rId22"/>
    <p:sldId id="260" r:id="rId23"/>
    <p:sldId id="258" r:id="rId24"/>
    <p:sldId id="257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6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D5400-6179-4ABC-BB19-98462CFC809E}" type="datetimeFigureOut">
              <a:rPr lang="fr-FR" smtClean="0"/>
              <a:t>17/08/2022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F31F-8A0D-49F6-B45B-4E82C2A37B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210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D5400-6179-4ABC-BB19-98462CFC809E}" type="datetimeFigureOut">
              <a:rPr lang="fr-FR" smtClean="0"/>
              <a:t>17/08/2022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F31F-8A0D-49F6-B45B-4E82C2A37B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260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D5400-6179-4ABC-BB19-98462CFC809E}" type="datetimeFigureOut">
              <a:rPr lang="fr-FR" smtClean="0"/>
              <a:t>17/08/2022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F31F-8A0D-49F6-B45B-4E82C2A37B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1505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D5400-6179-4ABC-BB19-98462CFC809E}" type="datetimeFigureOut">
              <a:rPr lang="fr-FR" smtClean="0"/>
              <a:t>17/08/2022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F31F-8A0D-49F6-B45B-4E82C2A37B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06245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D5400-6179-4ABC-BB19-98462CFC809E}" type="datetimeFigureOut">
              <a:rPr lang="fr-FR" smtClean="0"/>
              <a:t>17/08/2022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F31F-8A0D-49F6-B45B-4E82C2A37B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5201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D5400-6179-4ABC-BB19-98462CFC809E}" type="datetimeFigureOut">
              <a:rPr lang="fr-FR" smtClean="0"/>
              <a:t>17/08/2022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F31F-8A0D-49F6-B45B-4E82C2A37B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3892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D5400-6179-4ABC-BB19-98462CFC809E}" type="datetimeFigureOut">
              <a:rPr lang="fr-FR" smtClean="0"/>
              <a:t>17/08/2022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F31F-8A0D-49F6-B45B-4E82C2A37B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0267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D5400-6179-4ABC-BB19-98462CFC809E}" type="datetimeFigureOut">
              <a:rPr lang="fr-FR" smtClean="0"/>
              <a:t>17/08/2022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F31F-8A0D-49F6-B45B-4E82C2A37B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824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D5400-6179-4ABC-BB19-98462CFC809E}" type="datetimeFigureOut">
              <a:rPr lang="fr-FR" smtClean="0"/>
              <a:t>17/08/2022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F31F-8A0D-49F6-B45B-4E82C2A37B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01070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D5400-6179-4ABC-BB19-98462CFC809E}" type="datetimeFigureOut">
              <a:rPr lang="fr-FR" smtClean="0"/>
              <a:t>17/08/2022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F31F-8A0D-49F6-B45B-4E82C2A37B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284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D5400-6179-4ABC-BB19-98462CFC809E}" type="datetimeFigureOut">
              <a:rPr lang="fr-FR" smtClean="0"/>
              <a:t>17/08/2022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F31F-8A0D-49F6-B45B-4E82C2A37B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01720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D5400-6179-4ABC-BB19-98462CFC809E}" type="datetimeFigureOut">
              <a:rPr lang="fr-FR" smtClean="0"/>
              <a:t>17/08/2022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F31F-8A0D-49F6-B45B-4E82C2A37B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5331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D5400-6179-4ABC-BB19-98462CFC809E}" type="datetimeFigureOut">
              <a:rPr lang="fr-FR" smtClean="0"/>
              <a:t>17/08/2022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F31F-8A0D-49F6-B45B-4E82C2A37B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971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D5400-6179-4ABC-BB19-98462CFC809E}" type="datetimeFigureOut">
              <a:rPr lang="fr-FR" smtClean="0"/>
              <a:t>17/08/2022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F31F-8A0D-49F6-B45B-4E82C2A37B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4700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D5400-6179-4ABC-BB19-98462CFC809E}" type="datetimeFigureOut">
              <a:rPr lang="fr-FR" smtClean="0"/>
              <a:t>17/08/2022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F31F-8A0D-49F6-B45B-4E82C2A37B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41814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D5400-6179-4ABC-BB19-98462CFC809E}" type="datetimeFigureOut">
              <a:rPr lang="fr-FR" smtClean="0"/>
              <a:t>17/08/2022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F31F-8A0D-49F6-B45B-4E82C2A37B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32113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D5400-6179-4ABC-BB19-98462CFC809E}" type="datetimeFigureOut">
              <a:rPr lang="fr-FR" smtClean="0"/>
              <a:t>17/08/2022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F31F-8A0D-49F6-B45B-4E82C2A37B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8510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D5400-6179-4ABC-BB19-98462CFC809E}" type="datetimeFigureOut">
              <a:rPr lang="fr-FR" smtClean="0"/>
              <a:t>17/08/2022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F31F-8A0D-49F6-B45B-4E82C2A37B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534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D5400-6179-4ABC-BB19-98462CFC809E}" type="datetimeFigureOut">
              <a:rPr lang="fr-FR" smtClean="0"/>
              <a:t>17/08/2022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F31F-8A0D-49F6-B45B-4E82C2A37B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8114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D5400-6179-4ABC-BB19-98462CFC809E}" type="datetimeFigureOut">
              <a:rPr lang="fr-FR" smtClean="0"/>
              <a:t>17/08/2022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F31F-8A0D-49F6-B45B-4E82C2A37B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97704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D5400-6179-4ABC-BB19-98462CFC809E}" type="datetimeFigureOut">
              <a:rPr lang="fr-FR" smtClean="0"/>
              <a:t>17/08/2022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F31F-8A0D-49F6-B45B-4E82C2A37B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0692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D5400-6179-4ABC-BB19-98462CFC809E}" type="datetimeFigureOut">
              <a:rPr lang="fr-FR" smtClean="0"/>
              <a:t>17/08/2022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8F31F-8A0D-49F6-B45B-4E82C2A37B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84139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D5400-6179-4ABC-BB19-98462CFC809E}" type="datetimeFigureOut">
              <a:rPr lang="fr-FR" smtClean="0"/>
              <a:t>17/08/2022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08F31F-8A0D-49F6-B45B-4E82C2A37B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190590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D5400-6179-4ABC-BB19-98462CFC809E}" type="datetimeFigureOut">
              <a:rPr lang="fr-FR" smtClean="0"/>
              <a:t>17/08/2022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08F31F-8A0D-49F6-B45B-4E82C2A37B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609497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E5F6081-6F9D-E1F6-C1B7-3210E2BC9348}"/>
              </a:ext>
            </a:extLst>
          </p:cNvPr>
          <p:cNvSpPr/>
          <p:nvPr/>
        </p:nvSpPr>
        <p:spPr>
          <a:xfrm>
            <a:off x="3462240" y="2967335"/>
            <a:ext cx="22195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Félicité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381912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  <p:sndAc>
          <p:stSnd>
            <p:snd r:embed="rId2" name="dans-les-rues-dantibes-claude-luter-the-new-ragtime-band.wav"/>
          </p:stSnd>
        </p:sndAc>
      </p:transition>
    </mc:Choice>
    <mc:Fallback>
      <p:transition spd="slow" advClick="0" advTm="7000">
        <p:fade/>
        <p:sndAc>
          <p:stSnd>
            <p:snd r:embed="rId2" name="dans-les-rues-dantibes-claude-luter-the-new-ragtime-ban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mur, intérieur, habits&#10;&#10;Description générée automatiquement">
            <a:extLst>
              <a:ext uri="{FF2B5EF4-FFF2-40B4-BE49-F238E27FC236}">
                <a16:creationId xmlns:a16="http://schemas.microsoft.com/office/drawing/2014/main" id="{E6B3758F-A17A-0B1B-24D2-6725D6CB53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99" y="-69209"/>
            <a:ext cx="4618139" cy="6927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3705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14C5F6E-730C-3C69-C2EB-97782D10C6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390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personne, plancher, intérieur&#10;&#10;Description générée automatiquement">
            <a:extLst>
              <a:ext uri="{FF2B5EF4-FFF2-40B4-BE49-F238E27FC236}">
                <a16:creationId xmlns:a16="http://schemas.microsoft.com/office/drawing/2014/main" id="{ADEDC5BA-729C-2664-6CF4-348D33A4A4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098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personne, habits, intérieur&#10;&#10;Description générée automatiquement">
            <a:extLst>
              <a:ext uri="{FF2B5EF4-FFF2-40B4-BE49-F238E27FC236}">
                <a16:creationId xmlns:a16="http://schemas.microsoft.com/office/drawing/2014/main" id="{7CCC3FBD-DDDB-C0C1-824C-365CB3202A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-31458"/>
            <a:ext cx="4592972" cy="6889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112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 4" descr="Une image contenant mur, intérieur, personne, plancher&#10;&#10;Description générée automatiquement">
            <a:extLst>
              <a:ext uri="{FF2B5EF4-FFF2-40B4-BE49-F238E27FC236}">
                <a16:creationId xmlns:a16="http://schemas.microsoft.com/office/drawing/2014/main" id="{BEDBCD98-BCDC-78B1-455B-D7A5895F546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83" r="2" b="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7720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cher, mur, intérieur, femme&#10;&#10;Description générée automatiquement">
            <a:extLst>
              <a:ext uri="{FF2B5EF4-FFF2-40B4-BE49-F238E27FC236}">
                <a16:creationId xmlns:a16="http://schemas.microsoft.com/office/drawing/2014/main" id="{29A5B3CC-E8F9-C4EF-E3BB-F14D8B785D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895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plancher, femme, intérieur, mur&#10;&#10;Description générée automatiquement">
            <a:extLst>
              <a:ext uri="{FF2B5EF4-FFF2-40B4-BE49-F238E27FC236}">
                <a16:creationId xmlns:a16="http://schemas.microsoft.com/office/drawing/2014/main" id="{82CF8112-CF62-8258-43C1-C5F0171B23F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7" r="4618" b="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843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mur, personne, sous-vêtement&#10;&#10;Description générée automatiquement">
            <a:extLst>
              <a:ext uri="{FF2B5EF4-FFF2-40B4-BE49-F238E27FC236}">
                <a16:creationId xmlns:a16="http://schemas.microsoft.com/office/drawing/2014/main" id="{512D9E25-1D84-DB12-632C-4C9D00ADE4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-31458"/>
            <a:ext cx="4592972" cy="6889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013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mur, personne, femme&#10;&#10;Description générée automatiquement">
            <a:extLst>
              <a:ext uri="{FF2B5EF4-FFF2-40B4-BE49-F238E27FC236}">
                <a16:creationId xmlns:a16="http://schemas.microsoft.com/office/drawing/2014/main" id="{8922C945-E728-72AD-6B29-BC144F86D2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7704" y="1"/>
            <a:ext cx="93369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8839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AC016EC-53F2-09D3-E878-10E590B35C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7889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mur, personne, intérieur&#10;&#10;Description générée automatiquement">
            <a:extLst>
              <a:ext uri="{FF2B5EF4-FFF2-40B4-BE49-F238E27FC236}">
                <a16:creationId xmlns:a16="http://schemas.microsoft.com/office/drawing/2014/main" id="{FB13AEB0-7C68-C410-FB1C-5D6CF25B6D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3417" y="-1"/>
            <a:ext cx="4584583" cy="687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092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habits, personne, intérieur&#10;&#10;Description générée automatiquement">
            <a:extLst>
              <a:ext uri="{FF2B5EF4-FFF2-40B4-BE49-F238E27FC236}">
                <a16:creationId xmlns:a16="http://schemas.microsoft.com/office/drawing/2014/main" id="{43DD540C-61CC-0A96-BEC1-080A8F5B3A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-31458"/>
            <a:ext cx="4592972" cy="6889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9552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mur, femme, habits, intérieur&#10;&#10;Description générée automatiquement">
            <a:extLst>
              <a:ext uri="{FF2B5EF4-FFF2-40B4-BE49-F238E27FC236}">
                <a16:creationId xmlns:a16="http://schemas.microsoft.com/office/drawing/2014/main" id="{88DF696D-FD13-A6C7-BBAE-261BBE8AEAC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985" b="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789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mur, personne, intérieur&#10;&#10;Description générée automatiquement">
            <a:extLst>
              <a:ext uri="{FF2B5EF4-FFF2-40B4-BE49-F238E27FC236}">
                <a16:creationId xmlns:a16="http://schemas.microsoft.com/office/drawing/2014/main" id="{2417CE1C-CF22-2B28-078F-35CFF249CE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6074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E2C8C40-950A-F9F2-262D-383C3F7F6B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7075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mur, habits, personne, intérieur&#10;&#10;Description générée automatiquement">
            <a:extLst>
              <a:ext uri="{FF2B5EF4-FFF2-40B4-BE49-F238E27FC236}">
                <a16:creationId xmlns:a16="http://schemas.microsoft.com/office/drawing/2014/main" id="{2A8E2FCB-469B-BE5E-3BD4-F621837410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66" r="1119" b="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028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personne, habits, intérieur&#10;&#10;Description générée automatiquement">
            <a:extLst>
              <a:ext uri="{FF2B5EF4-FFF2-40B4-BE49-F238E27FC236}">
                <a16:creationId xmlns:a16="http://schemas.microsoft.com/office/drawing/2014/main" id="{BACB954F-0C20-1FCB-2A27-10FC3B22B1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207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2707FBC6-2D4F-5C35-1A9B-78836C51190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83" r="2" b="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059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8945DDF-774E-17ED-647E-3057AC2F65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0" y="1"/>
            <a:ext cx="10287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2776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D063B95-9A25-91B0-AAF7-5417ECC1AF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619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F0E41A3-3757-CC6E-EBB8-05E38AB64C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6035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EA7C472-B6FC-CD59-E5B0-D53ADA958BBB}"/>
              </a:ext>
            </a:extLst>
          </p:cNvPr>
          <p:cNvSpPr/>
          <p:nvPr/>
        </p:nvSpPr>
        <p:spPr>
          <a:xfrm>
            <a:off x="3245354" y="2967335"/>
            <a:ext cx="26532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The  end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94602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wind"/>
      </p:transition>
    </mc:Choice>
    <mc:Fallback>
      <p:transition spd="slow" advClick="0" advTm="7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1_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3</Words>
  <Application>Microsoft Office PowerPoint</Application>
  <PresentationFormat>Affichage à l'écran (4:3)</PresentationFormat>
  <Paragraphs>2</Paragraphs>
  <Slides>23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23</vt:i4>
      </vt:variant>
    </vt:vector>
  </HeadingPairs>
  <TitlesOfParts>
    <vt:vector size="28" baseType="lpstr">
      <vt:lpstr>Arial</vt:lpstr>
      <vt:lpstr>Calibri</vt:lpstr>
      <vt:lpstr>Calibri Light</vt:lpstr>
      <vt:lpstr>Office Theme</vt:lpstr>
      <vt:lpstr>1_Office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Juan</cp:lastModifiedBy>
  <cp:revision>1</cp:revision>
  <dcterms:created xsi:type="dcterms:W3CDTF">2022-08-17T08:18:34Z</dcterms:created>
  <dcterms:modified xsi:type="dcterms:W3CDTF">2022-08-17T08:50:39Z</dcterms:modified>
</cp:coreProperties>
</file>