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1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59039" y="6214118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838" y="1297375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Farther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along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 Farther along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12959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 Magic moment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69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 Heart and soul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 Love  lifted me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 Today I started loving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 Rambling around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4  If I  live to be a hundred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 Nearer my God to thee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562" y="1858271"/>
            <a:ext cx="11165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Magic</a:t>
            </a:r>
            <a:r>
              <a:rPr lang="cs-CZ" altLang="cs-CZ" sz="1200" b="1" dirty="0">
                <a:solidFill>
                  <a:srgbClr val="00B0F0"/>
                </a:solidFill>
              </a:rPr>
              <a:t> moment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6051" y="245197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Rambling around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304701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Today I started loving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492" y="482277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Nearer my God to thee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973" y="364204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 Love  lifted 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562" y="541780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Heart and soul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7563" y="4246145"/>
            <a:ext cx="10889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If</a:t>
            </a:r>
            <a:r>
              <a:rPr lang="cs-CZ" altLang="cs-CZ" sz="1200" b="1" dirty="0">
                <a:solidFill>
                  <a:srgbClr val="00B0F0"/>
                </a:solidFill>
              </a:rPr>
              <a:t> I live to</a:t>
            </a:r>
          </a:p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be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hundred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487" y="789873"/>
            <a:ext cx="472554" cy="429594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25" y="755388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Music  111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1" y="778151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998" y="767470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0592FC49-9E32-900B-24C8-EE619C1E074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66" y="1501899"/>
            <a:ext cx="4498663" cy="448610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7F4B467-B0D4-255E-FB88-53BE505BE7D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203" y="3312328"/>
            <a:ext cx="1265650" cy="119199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A902A1A-8828-41DC-0F8F-16D0455A317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74" y="2110552"/>
            <a:ext cx="281214" cy="27269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150BA0D-9EF3-1FDB-2992-865F545D6D4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99" y="4033682"/>
            <a:ext cx="281214" cy="2726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61CF560-D10B-84E6-F557-A3D6218E702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929" y="2179283"/>
            <a:ext cx="281214" cy="272692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616709E-B0A7-3361-E956-19F8DC68854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361" y="5540675"/>
            <a:ext cx="281214" cy="272692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A6AE0CD6-F67E-9D2E-8CFF-D3BB0CB100D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18" y="5586495"/>
            <a:ext cx="281214" cy="272692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67B4C962-4323-E43A-476C-103AA08CE77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945" y="4056336"/>
            <a:ext cx="281214" cy="272692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17351B32-936E-C821-0D8C-21C798ED987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159" y="5208494"/>
            <a:ext cx="281214" cy="27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8 Heart and soul.wav"/>
          </p:stSnd>
        </p:sndAc>
      </p:transition>
    </mc:Choice>
    <mc:Fallback xmlns="">
      <p:transition spd="slow">
        <p:sndAc>
          <p:stSnd>
            <p:snd r:embed="rId19" name="8 Heart and so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303</TotalTime>
  <Words>48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2022-08-17T13:51:11Z</dcterms:modified>
</cp:coreProperties>
</file>