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91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3" Type="http://schemas.openxmlformats.org/officeDocument/2006/relationships/image" Target="../media/image1.jpg"/><Relationship Id="rId7" Type="http://schemas.openxmlformats.org/officeDocument/2006/relationships/audio" Target="../media/audio4.wav"/><Relationship Id="rId12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audio" Target="../media/audio3.wav"/><Relationship Id="rId11" Type="http://schemas.openxmlformats.org/officeDocument/2006/relationships/image" Target="../media/image3.png"/><Relationship Id="rId5" Type="http://schemas.openxmlformats.org/officeDocument/2006/relationships/image" Target="../media/image2.gif"/><Relationship Id="rId10" Type="http://schemas.openxmlformats.org/officeDocument/2006/relationships/audio" Target="../media/audio7.wav"/><Relationship Id="rId4" Type="http://schemas.openxmlformats.org/officeDocument/2006/relationships/audio" Target="../media/audio2.wav"/><Relationship Id="rId9" Type="http://schemas.openxmlformats.org/officeDocument/2006/relationships/audio" Target="../media/audio6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92EC0958-10C8-EFEA-1138-7595EE4D5E6C}"/>
              </a:ext>
            </a:extLst>
          </p:cNvPr>
          <p:cNvSpPr/>
          <p:nvPr/>
        </p:nvSpPr>
        <p:spPr>
          <a:xfrm>
            <a:off x="13855" y="198884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Roger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Whittaker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78B732D-8329-DEF0-C14D-4BAD98D795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854" y="480400"/>
            <a:ext cx="8518601" cy="5616624"/>
          </a:xfrm>
          <a:prstGeom prst="rect">
            <a:avLst/>
          </a:prstGeom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A6D39978-BD55-5DCA-6EC1-F6240F2F5638}"/>
              </a:ext>
            </a:extLst>
          </p:cNvPr>
          <p:cNvSpPr/>
          <p:nvPr/>
        </p:nvSpPr>
        <p:spPr>
          <a:xfrm>
            <a:off x="95457" y="695318"/>
            <a:ext cx="5556664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1" i="0" u="none" strike="noStrike" kern="1200" cap="none" spc="38" normalizeH="0" baseline="0" noProof="0" dirty="0">
                <a:ln w="11430"/>
                <a:solidFill>
                  <a:srgbClr val="333399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Roger </a:t>
            </a:r>
            <a:r>
              <a:rPr kumimoji="0" lang="cs-CZ" sz="4000" b="1" i="0" u="none" strike="noStrike" kern="1200" cap="none" spc="38" normalizeH="0" baseline="0" noProof="0" dirty="0" err="1">
                <a:ln w="11430"/>
                <a:solidFill>
                  <a:srgbClr val="333399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Whittaker</a:t>
            </a:r>
            <a:endParaRPr kumimoji="0" lang="es-ES" sz="4000" b="1" i="0" u="none" strike="noStrike" kern="1200" cap="none" spc="38" normalizeH="0" baseline="0" noProof="0" dirty="0">
              <a:ln w="11430"/>
              <a:solidFill>
                <a:srgbClr val="333399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81AF7B5D-0D07-003B-14B3-5E8B4B4BC4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456" y="536282"/>
            <a:ext cx="8953088" cy="5616624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5EA4F65-9DCC-64DD-A4FA-93581EDE7A88}"/>
              </a:ext>
            </a:extLst>
          </p:cNvPr>
          <p:cNvSpPr/>
          <p:nvPr/>
        </p:nvSpPr>
        <p:spPr>
          <a:xfrm>
            <a:off x="251520" y="1534740"/>
            <a:ext cx="1224136" cy="275835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>
            <a:hlinkClick r:id="" action="ppaction://noaction">
              <a:snd r:embed="rId4" name="1 A perfect day.wav"/>
            </a:hlinkClick>
            <a:extLst>
              <a:ext uri="{FF2B5EF4-FFF2-40B4-BE49-F238E27FC236}">
                <a16:creationId xmlns:a16="http://schemas.microsoft.com/office/drawing/2014/main" id="{BE6E2EBA-0416-EACC-95DD-8544E9EC17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958256"/>
            <a:ext cx="1426082" cy="481673"/>
          </a:xfrm>
          <a:prstGeom prst="rect">
            <a:avLst/>
          </a:prstGeom>
        </p:spPr>
      </p:pic>
      <p:pic>
        <p:nvPicPr>
          <p:cNvPr id="9" name="Obrázek 8">
            <a:hlinkClick r:id="" action="ppaction://noaction">
              <a:snd r:embed="rId2" name="7 I will always love you.wav"/>
            </a:hlinkClick>
            <a:extLst>
              <a:ext uri="{FF2B5EF4-FFF2-40B4-BE49-F238E27FC236}">
                <a16:creationId xmlns:a16="http://schemas.microsoft.com/office/drawing/2014/main" id="{3F33BDC9-F54C-456D-0ABC-1D5017651C0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5493300"/>
            <a:ext cx="1426082" cy="481673"/>
          </a:xfrm>
          <a:prstGeom prst="rect">
            <a:avLst/>
          </a:prstGeom>
        </p:spPr>
      </p:pic>
      <p:pic>
        <p:nvPicPr>
          <p:cNvPr id="10" name="Obrázek 9">
            <a:hlinkClick r:id="" action="ppaction://noaction">
              <a:snd r:embed="rId6" name="4 Leben mit dir.wav"/>
            </a:hlinkClick>
            <a:extLst>
              <a:ext uri="{FF2B5EF4-FFF2-40B4-BE49-F238E27FC236}">
                <a16:creationId xmlns:a16="http://schemas.microsoft.com/office/drawing/2014/main" id="{ACC05FDA-6416-301C-584C-DD6838909E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216338"/>
            <a:ext cx="1426082" cy="481673"/>
          </a:xfrm>
          <a:prstGeom prst="rect">
            <a:avLst/>
          </a:prstGeom>
        </p:spPr>
      </p:pic>
      <p:pic>
        <p:nvPicPr>
          <p:cNvPr id="11" name="Obrázek 10">
            <a:hlinkClick r:id="" action="ppaction://noaction">
              <a:snd r:embed="rId7" name="2 Mon  pays bleu.wav"/>
            </a:hlinkClick>
            <a:extLst>
              <a:ext uri="{FF2B5EF4-FFF2-40B4-BE49-F238E27FC236}">
                <a16:creationId xmlns:a16="http://schemas.microsoft.com/office/drawing/2014/main" id="{D788E35B-0D39-A7A4-5143-81A612501B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1667724"/>
            <a:ext cx="1426082" cy="481673"/>
          </a:xfrm>
          <a:prstGeom prst="rect">
            <a:avLst/>
          </a:prstGeom>
        </p:spPr>
      </p:pic>
      <p:pic>
        <p:nvPicPr>
          <p:cNvPr id="12" name="Obrázek 11">
            <a:hlinkClick r:id="" action="ppaction://noaction">
              <a:snd r:embed="rId8" name="3 Green,green grass of home.wav"/>
            </a:hlinkClick>
            <a:extLst>
              <a:ext uri="{FF2B5EF4-FFF2-40B4-BE49-F238E27FC236}">
                <a16:creationId xmlns:a16="http://schemas.microsoft.com/office/drawing/2014/main" id="{108DD80B-D30E-E3ED-0AB0-78F7EE9A962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2432245"/>
            <a:ext cx="1426082" cy="481673"/>
          </a:xfrm>
          <a:prstGeom prst="rect">
            <a:avLst/>
          </a:prstGeom>
        </p:spPr>
      </p:pic>
      <p:pic>
        <p:nvPicPr>
          <p:cNvPr id="13" name="Obrázek 12">
            <a:hlinkClick r:id="" action="ppaction://noaction">
              <a:snd r:embed="rId9" name="5 Everything I do.wav"/>
            </a:hlinkClick>
            <a:extLst>
              <a:ext uri="{FF2B5EF4-FFF2-40B4-BE49-F238E27FC236}">
                <a16:creationId xmlns:a16="http://schemas.microsoft.com/office/drawing/2014/main" id="{D14B9728-4145-F0DB-4584-C41BB82787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976640"/>
            <a:ext cx="1426082" cy="481673"/>
          </a:xfrm>
          <a:prstGeom prst="rect">
            <a:avLst/>
          </a:prstGeom>
        </p:spPr>
      </p:pic>
      <p:pic>
        <p:nvPicPr>
          <p:cNvPr id="14" name="Obrázek 13">
            <a:hlinkClick r:id="" action="ppaction://noaction">
              <a:snd r:embed="rId10" name="6 Song of goodbye.wav"/>
            </a:hlinkClick>
            <a:extLst>
              <a:ext uri="{FF2B5EF4-FFF2-40B4-BE49-F238E27FC236}">
                <a16:creationId xmlns:a16="http://schemas.microsoft.com/office/drawing/2014/main" id="{9F911C7E-2AF3-DDE6-45E2-FEF0AAE911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4732998"/>
            <a:ext cx="1426082" cy="481673"/>
          </a:xfrm>
          <a:prstGeom prst="rect">
            <a:avLst/>
          </a:prstGeom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6BD6C7F3-717E-F6CD-93B8-36E3AEC4C5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25466" y="1018076"/>
            <a:ext cx="142608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A perfect day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8DA37635-996B-2172-AB71-568CFCE477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56275" y="1725237"/>
            <a:ext cx="166701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 Mon  pays bleu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8C66B22E-089C-D387-A660-8323D6E28C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2424" y="2417227"/>
            <a:ext cx="151216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 err="1">
                <a:solidFill>
                  <a:srgbClr val="00B0F0"/>
                </a:solidFill>
              </a:rPr>
              <a:t>Green,green</a:t>
            </a:r>
            <a:r>
              <a:rPr lang="en-US" altLang="cs-CZ" sz="1200" b="1" dirty="0">
                <a:solidFill>
                  <a:srgbClr val="00B0F0"/>
                </a:solidFill>
              </a:rPr>
              <a:t> 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en-US" altLang="cs-CZ" sz="1200" b="1" dirty="0">
                <a:solidFill>
                  <a:srgbClr val="00B0F0"/>
                </a:solidFill>
              </a:rPr>
              <a:t>grass of home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21F2CC4F-33B3-F9EE-C1C4-8769389BAB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4288" y="3288712"/>
            <a:ext cx="160583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Leben mit dir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561CE383-86F6-953B-F309-6EF77B6833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4288" y="4070432"/>
            <a:ext cx="166701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Everything I do</a:t>
            </a:r>
          </a:p>
        </p:txBody>
      </p:sp>
      <p:sp>
        <p:nvSpPr>
          <p:cNvPr id="20" name="Text Box 47">
            <a:extLst>
              <a:ext uri="{FF2B5EF4-FFF2-40B4-BE49-F238E27FC236}">
                <a16:creationId xmlns:a16="http://schemas.microsoft.com/office/drawing/2014/main" id="{0F3D514A-8073-DFF7-1EA5-E6057B190D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78202" y="4835334"/>
            <a:ext cx="181427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Song of goodbye</a:t>
            </a:r>
          </a:p>
        </p:txBody>
      </p:sp>
      <p:sp>
        <p:nvSpPr>
          <p:cNvPr id="21" name="Text Box 47">
            <a:extLst>
              <a:ext uri="{FF2B5EF4-FFF2-40B4-BE49-F238E27FC236}">
                <a16:creationId xmlns:a16="http://schemas.microsoft.com/office/drawing/2014/main" id="{27832DB4-4D20-61F1-48CC-1D43D7D9CF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78202" y="5569435"/>
            <a:ext cx="190794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00B0F0"/>
                </a:solidFill>
              </a:rPr>
              <a:t> I will always love you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26" name="WordArt 72">
            <a:extLst>
              <a:ext uri="{FF2B5EF4-FFF2-40B4-BE49-F238E27FC236}">
                <a16:creationId xmlns:a16="http://schemas.microsoft.com/office/drawing/2014/main" id="{82E9A00F-0799-0871-CF14-8598AA11B5E7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360702" y="1801529"/>
            <a:ext cx="1108174" cy="92660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27" name="Obrázek 26">
            <a:extLst>
              <a:ext uri="{FF2B5EF4-FFF2-40B4-BE49-F238E27FC236}">
                <a16:creationId xmlns:a16="http://schemas.microsoft.com/office/drawing/2014/main" id="{BF9FF168-04F4-FCF4-FB44-491552C94F6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453" y="2005561"/>
            <a:ext cx="396270" cy="360244"/>
          </a:xfrm>
          <a:prstGeom prst="rect">
            <a:avLst/>
          </a:prstGeom>
        </p:spPr>
      </p:pic>
      <p:sp>
        <p:nvSpPr>
          <p:cNvPr id="28" name="AutoShape 6" descr="1 - kolo - gif">
            <a:extLst>
              <a:ext uri="{FF2B5EF4-FFF2-40B4-BE49-F238E27FC236}">
                <a16:creationId xmlns:a16="http://schemas.microsoft.com/office/drawing/2014/main" id="{CFAD690D-6B6A-8AD6-F0EB-87E0559881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702" y="849719"/>
            <a:ext cx="304751" cy="349373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9" name="AutoShape 6" descr="1 - kolo - gif">
            <a:extLst>
              <a:ext uri="{FF2B5EF4-FFF2-40B4-BE49-F238E27FC236}">
                <a16:creationId xmlns:a16="http://schemas.microsoft.com/office/drawing/2014/main" id="{DEC4FD72-2D4A-D86D-ACDA-7100D87685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18359" y="908231"/>
            <a:ext cx="304751" cy="349373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3" name="3 Rectángulo">
            <a:extLst>
              <a:ext uri="{FF2B5EF4-FFF2-40B4-BE49-F238E27FC236}">
                <a16:creationId xmlns:a16="http://schemas.microsoft.com/office/drawing/2014/main" id="{4666ED6C-2CE1-9F09-2B62-8D7A8D797BA7}"/>
              </a:ext>
            </a:extLst>
          </p:cNvPr>
          <p:cNvSpPr/>
          <p:nvPr/>
        </p:nvSpPr>
        <p:spPr>
          <a:xfrm>
            <a:off x="82841" y="6218139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3091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7 I will always love you.wav"/>
          </p:stSnd>
        </p:sndAc>
      </p:transition>
    </mc:Choice>
    <mc:Fallback xmlns="">
      <p:transition spd="slow" advClick="0">
        <p:split orient="vert"/>
        <p:sndAc>
          <p:stSnd>
            <p:snd r:embed="rId12" name="7 I will always love y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8" grpId="0" animBg="1"/>
      <p:bldP spid="29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265</TotalTime>
  <Words>46</Words>
  <Application>Microsoft Office PowerPoint</Application>
  <PresentationFormat>Předvádění na obrazovce (4:3)</PresentationFormat>
  <Paragraphs>13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96</cp:revision>
  <dcterms:created xsi:type="dcterms:W3CDTF">2020-02-21T13:54:42Z</dcterms:created>
  <dcterms:modified xsi:type="dcterms:W3CDTF">2022-08-16T11:05:44Z</dcterms:modified>
</cp:coreProperties>
</file>