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300" r:id="rId3"/>
    <p:sldId id="294" r:id="rId4"/>
    <p:sldId id="293" r:id="rId5"/>
    <p:sldId id="292" r:id="rId6"/>
    <p:sldId id="291" r:id="rId7"/>
    <p:sldId id="289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96" r:id="rId28"/>
    <p:sldId id="297" r:id="rId29"/>
    <p:sldId id="298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OFKeDrhkTCAMQbcrxYIpQ==" hashData="IarYZJM+aZmcpV28A3wj9iC6N+5ra9B8Jwz083y2vS8oYYNqupphvpq4IrID/CJMPo4AsKKFowKfzwW8Q28m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4" autoAdjust="0"/>
    <p:restoredTop sz="94660"/>
  </p:normalViewPr>
  <p:slideViewPr>
    <p:cSldViewPr snapToGrid="0">
      <p:cViewPr varScale="1">
        <p:scale>
          <a:sx n="69" d="100"/>
          <a:sy n="69" d="100"/>
        </p:scale>
        <p:origin x="3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13/08/2022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rose, plante&#10;&#10;Description générée automatiquement">
            <a:extLst>
              <a:ext uri="{FF2B5EF4-FFF2-40B4-BE49-F238E27FC236}">
                <a16:creationId xmlns:a16="http://schemas.microsoft.com/office/drawing/2014/main" id="{1F2B1631-DC93-12DD-377F-09A3C45038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600" y="694265"/>
            <a:ext cx="8432799" cy="5757335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DB06BF2-CBD0-A5AA-D44A-7AD112D91E18}"/>
              </a:ext>
            </a:extLst>
          </p:cNvPr>
          <p:cNvSpPr txBox="1"/>
          <p:nvPr/>
        </p:nvSpPr>
        <p:spPr>
          <a:xfrm>
            <a:off x="3491345" y="2507673"/>
            <a:ext cx="5541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en Promenade En Aquitaine N°2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  <p:sndAc>
          <p:stSnd loop="1">
            <p:snd r:embed="rId2" name="videoplayback.wav"/>
          </p:stSnd>
        </p:sndAc>
      </p:transition>
    </mc:Choice>
    <mc:Fallback xmlns="">
      <p:transition spd="slow" advClick="0" advTm="16000">
        <p:fade/>
        <p:sndAc>
          <p:stSnd loop="1">
            <p:snd r:embed="rId4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E820FA-3B17-50AA-3E90-FA5FBD76E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7788" y="792256"/>
            <a:ext cx="9009530" cy="5524500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882004-BB18-7D40-3831-709AFD127686}"/>
              </a:ext>
            </a:extLst>
          </p:cNvPr>
          <p:cNvSpPr txBox="1"/>
          <p:nvPr/>
        </p:nvSpPr>
        <p:spPr>
          <a:xfrm>
            <a:off x="2184400" y="279168"/>
            <a:ext cx="8551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fronton de Pelote Basque  &lt; Place Libre &gt; ) </a:t>
            </a:r>
            <a:r>
              <a:rPr lang="fr-FR" sz="2400" b="1" dirty="0" err="1">
                <a:solidFill>
                  <a:schemeClr val="bg1"/>
                </a:solidFill>
              </a:rPr>
              <a:t>Licq</a:t>
            </a:r>
            <a:r>
              <a:rPr lang="fr-FR" sz="2400" b="1" dirty="0">
                <a:solidFill>
                  <a:schemeClr val="bg1"/>
                </a:solidFill>
              </a:rPr>
              <a:t>  - </a:t>
            </a:r>
            <a:r>
              <a:rPr lang="fr-FR" sz="2400" b="1" dirty="0" err="1">
                <a:solidFill>
                  <a:schemeClr val="bg1"/>
                </a:solidFill>
              </a:rPr>
              <a:t>Athérey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72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extérieur, herbe, bâtiment&#10;&#10;Description générée automatiquement">
            <a:extLst>
              <a:ext uri="{FF2B5EF4-FFF2-40B4-BE49-F238E27FC236}">
                <a16:creationId xmlns:a16="http://schemas.microsoft.com/office/drawing/2014/main" id="{3DCB5079-CA29-2D55-FF21-0981D1DC0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681318"/>
            <a:ext cx="8839199" cy="5773270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774CAD-96AB-EB70-74F5-C307F77C68E6}"/>
              </a:ext>
            </a:extLst>
          </p:cNvPr>
          <p:cNvSpPr txBox="1"/>
          <p:nvPr/>
        </p:nvSpPr>
        <p:spPr>
          <a:xfrm>
            <a:off x="2269065" y="172579"/>
            <a:ext cx="9736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arène  Du </a:t>
            </a:r>
            <a:r>
              <a:rPr lang="fr-FR" sz="2400" b="1" dirty="0" err="1">
                <a:solidFill>
                  <a:schemeClr val="bg1"/>
                </a:solidFill>
              </a:rPr>
              <a:t>plumaçon</a:t>
            </a:r>
            <a:r>
              <a:rPr lang="fr-FR" sz="2400" b="1" dirty="0">
                <a:solidFill>
                  <a:schemeClr val="bg1"/>
                </a:solidFill>
              </a:rPr>
              <a:t> à Mont de  Marsan dans les landes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tour&#10;&#10;Description générée automatiquement">
            <a:extLst>
              <a:ext uri="{FF2B5EF4-FFF2-40B4-BE49-F238E27FC236}">
                <a16:creationId xmlns:a16="http://schemas.microsoft.com/office/drawing/2014/main" id="{157DBEC4-1785-FBA6-32E7-FB8788D8B7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3867" y="186266"/>
            <a:ext cx="6060001" cy="6485467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C34B2D-2B55-7E1A-1687-DE371B3AF833}"/>
              </a:ext>
            </a:extLst>
          </p:cNvPr>
          <p:cNvSpPr txBox="1"/>
          <p:nvPr/>
        </p:nvSpPr>
        <p:spPr>
          <a:xfrm>
            <a:off x="7552266" y="4893733"/>
            <a:ext cx="4504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siège De France 3 Nouvelle Aquitaine à Bordeaux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gens, groupe, foule&#10;&#10;Description générée automatiquement">
            <a:extLst>
              <a:ext uri="{FF2B5EF4-FFF2-40B4-BE49-F238E27FC236}">
                <a16:creationId xmlns:a16="http://schemas.microsoft.com/office/drawing/2014/main" id="{B8E8C322-58C7-7EEF-CE23-8ED238BD0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25" y="609600"/>
            <a:ext cx="9437299" cy="5842958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937B8F-5683-2644-451D-DEE489910FBE}"/>
              </a:ext>
            </a:extLst>
          </p:cNvPr>
          <p:cNvSpPr txBox="1"/>
          <p:nvPr/>
        </p:nvSpPr>
        <p:spPr>
          <a:xfrm>
            <a:off x="2026024" y="105142"/>
            <a:ext cx="10165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Festayres  déambulant  dans les rues  pendant les fêtes  de Dax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ort, danseur&#10;&#10;Description générée automatiquement">
            <a:extLst>
              <a:ext uri="{FF2B5EF4-FFF2-40B4-BE49-F238E27FC236}">
                <a16:creationId xmlns:a16="http://schemas.microsoft.com/office/drawing/2014/main" id="{F9D6DBE5-5076-4BA2-4BF8-A58EBB295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999" y="699247"/>
            <a:ext cx="8946777" cy="5773271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FFEA7C-B08B-C5D0-3F66-010F55FBA325}"/>
              </a:ext>
            </a:extLst>
          </p:cNvPr>
          <p:cNvSpPr txBox="1"/>
          <p:nvPr/>
        </p:nvSpPr>
        <p:spPr>
          <a:xfrm>
            <a:off x="1846729" y="154649"/>
            <a:ext cx="9179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Danses Traditionnelles Polonaises  lors du Festival De Confolens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scène, foule&#10;&#10;Description générée automatiquement">
            <a:extLst>
              <a:ext uri="{FF2B5EF4-FFF2-40B4-BE49-F238E27FC236}">
                <a16:creationId xmlns:a16="http://schemas.microsoft.com/office/drawing/2014/main" id="{60FB26CA-2E8F-06AB-2A1C-4A64979B6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37882"/>
            <a:ext cx="9144000" cy="6052699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6337E3-2A8C-DCFA-7FA1-191BF3273BBC}"/>
              </a:ext>
            </a:extLst>
          </p:cNvPr>
          <p:cNvSpPr txBox="1"/>
          <p:nvPr/>
        </p:nvSpPr>
        <p:spPr>
          <a:xfrm>
            <a:off x="2330823" y="76217"/>
            <a:ext cx="9861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Orelsan</a:t>
            </a:r>
            <a:r>
              <a:rPr lang="fr-FR" sz="2400" b="1" dirty="0">
                <a:solidFill>
                  <a:schemeClr val="bg1"/>
                </a:solidFill>
              </a:rPr>
              <a:t>  sur La Scène Du festival </a:t>
            </a:r>
            <a:r>
              <a:rPr lang="fr-FR" sz="2400" b="1" dirty="0" err="1">
                <a:solidFill>
                  <a:schemeClr val="bg1"/>
                </a:solidFill>
              </a:rPr>
              <a:t>Garorock</a:t>
            </a:r>
            <a:r>
              <a:rPr lang="fr-FR" sz="2400" b="1" dirty="0">
                <a:solidFill>
                  <a:schemeClr val="bg1"/>
                </a:solidFill>
              </a:rPr>
              <a:t> de Marmande 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940B8A-51B2-397F-DC69-BAC29080E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7482" y="609599"/>
            <a:ext cx="9789460" cy="5773271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4C6190-31B2-F19B-3D2C-554E02C804F3}"/>
              </a:ext>
            </a:extLst>
          </p:cNvPr>
          <p:cNvSpPr txBox="1"/>
          <p:nvPr/>
        </p:nvSpPr>
        <p:spPr>
          <a:xfrm>
            <a:off x="2142565" y="147934"/>
            <a:ext cx="7799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Grotte de Lascaux  est un des Sommets  de L’Art Pariétal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voûte&#10;&#10;Description générée automatiquement">
            <a:extLst>
              <a:ext uri="{FF2B5EF4-FFF2-40B4-BE49-F238E27FC236}">
                <a16:creationId xmlns:a16="http://schemas.microsoft.com/office/drawing/2014/main" id="{4E0F0001-3151-FD2F-ACA6-A71930BB14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33" y="270933"/>
            <a:ext cx="6397879" cy="6316133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9E4184-01E0-F35A-9664-C76964BC77F0}"/>
              </a:ext>
            </a:extLst>
          </p:cNvPr>
          <p:cNvSpPr txBox="1"/>
          <p:nvPr/>
        </p:nvSpPr>
        <p:spPr>
          <a:xfrm>
            <a:off x="6976533" y="4622800"/>
            <a:ext cx="52154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L’Arc de Germanicus  &lt; 19 après  J. C &gt;  de Saintes Reconstruit sur la rive droite  de la Charente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église&#10;&#10;Description générée automatiquement">
            <a:extLst>
              <a:ext uri="{FF2B5EF4-FFF2-40B4-BE49-F238E27FC236}">
                <a16:creationId xmlns:a16="http://schemas.microsoft.com/office/drawing/2014/main" id="{94DF804F-B0F3-268F-6EB4-0CC0B0FC1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757" y="192741"/>
            <a:ext cx="7844478" cy="6472518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DF65E9-D13C-1884-D88D-C2846A8BF86C}"/>
              </a:ext>
            </a:extLst>
          </p:cNvPr>
          <p:cNvSpPr txBox="1"/>
          <p:nvPr/>
        </p:nvSpPr>
        <p:spPr>
          <a:xfrm>
            <a:off x="8229600" y="4741333"/>
            <a:ext cx="37386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L’Eglise de Notre Dame  La Grande De Poitiers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église, vieux&#10;&#10;Description générée automatiquement">
            <a:extLst>
              <a:ext uri="{FF2B5EF4-FFF2-40B4-BE49-F238E27FC236}">
                <a16:creationId xmlns:a16="http://schemas.microsoft.com/office/drawing/2014/main" id="{1E045460-07CF-DA0D-5146-061F41DF0D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464" y="246529"/>
            <a:ext cx="5678030" cy="6364942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0173E3-53E1-69E5-BF97-2F7B7A86F368}"/>
              </a:ext>
            </a:extLst>
          </p:cNvPr>
          <p:cNvSpPr txBox="1"/>
          <p:nvPr/>
        </p:nvSpPr>
        <p:spPr>
          <a:xfrm>
            <a:off x="6316133" y="4673600"/>
            <a:ext cx="5350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Cathédrale Saint Pierre D’Angoulême  Présente une riche  Façade Sculptée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extérieur, château&#10;&#10;Description générée automatiquement">
            <a:extLst>
              <a:ext uri="{FF2B5EF4-FFF2-40B4-BE49-F238E27FC236}">
                <a16:creationId xmlns:a16="http://schemas.microsoft.com/office/drawing/2014/main" id="{27EE8708-5276-A539-2723-83376487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47" y="394446"/>
            <a:ext cx="8991093" cy="6178881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1E9231-0495-EC19-2710-62E710B28EE8}"/>
              </a:ext>
            </a:extLst>
          </p:cNvPr>
          <p:cNvSpPr txBox="1"/>
          <p:nvPr/>
        </p:nvSpPr>
        <p:spPr>
          <a:xfrm>
            <a:off x="9556376" y="3980329"/>
            <a:ext cx="2438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</a:t>
            </a:r>
            <a:r>
              <a:rPr lang="fr-FR" sz="2400" b="1" dirty="0" err="1">
                <a:solidFill>
                  <a:schemeClr val="bg1"/>
                </a:solidFill>
              </a:rPr>
              <a:t>Bonaguil</a:t>
            </a:r>
            <a:r>
              <a:rPr lang="fr-FR" sz="2400" b="1" dirty="0">
                <a:solidFill>
                  <a:schemeClr val="bg1"/>
                </a:solidFill>
              </a:rPr>
              <a:t> à Saint  Front  sur </a:t>
            </a:r>
            <a:r>
              <a:rPr lang="fr-FR" sz="2400" b="1" dirty="0" err="1">
                <a:solidFill>
                  <a:schemeClr val="bg1"/>
                </a:solidFill>
              </a:rPr>
              <a:t>Lémance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vieux&#10;&#10;Description générée automatiquement">
            <a:extLst>
              <a:ext uri="{FF2B5EF4-FFF2-40B4-BE49-F238E27FC236}">
                <a16:creationId xmlns:a16="http://schemas.microsoft.com/office/drawing/2014/main" id="{1357B5B0-43C6-A17D-90D7-793C27E3F6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81" y="394447"/>
            <a:ext cx="8570259" cy="6078071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E9BA0-7CEF-7BA6-20E2-121ACE6C637E}"/>
              </a:ext>
            </a:extLst>
          </p:cNvPr>
          <p:cNvSpPr txBox="1"/>
          <p:nvPr/>
        </p:nvSpPr>
        <p:spPr>
          <a:xfrm>
            <a:off x="9036424" y="4589929"/>
            <a:ext cx="29224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L’Hôtel de Ville de Limoges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warp dir="in"/>
        <p:sndAc>
          <p:stSnd>
            <p:snd r:embed="rId2" name="videoplayback.wav"/>
          </p:stSnd>
        </p:sndAc>
      </p:transition>
    </mc:Choice>
    <mc:Fallback>
      <p:transition spd="slow" advClick="0" advTm="16000">
        <p:fade/>
        <p:sndAc>
          <p:stSnd>
            <p:snd r:embed="rId2" name="videoplayback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extérieur&#10;&#10;Description générée automatiquement">
            <a:extLst>
              <a:ext uri="{FF2B5EF4-FFF2-40B4-BE49-F238E27FC236}">
                <a16:creationId xmlns:a16="http://schemas.microsoft.com/office/drawing/2014/main" id="{28E6D101-00A1-0A9F-9131-21C8FD167D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467" y="558800"/>
            <a:ext cx="10143066" cy="6112933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A06591-5CC9-4ABD-BF06-E0ECE4BFA7FA}"/>
              </a:ext>
            </a:extLst>
          </p:cNvPr>
          <p:cNvSpPr txBox="1"/>
          <p:nvPr/>
        </p:nvSpPr>
        <p:spPr>
          <a:xfrm>
            <a:off x="795867" y="-44566"/>
            <a:ext cx="1112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fort Boyard  célèbre dans le monde  entier Grâce  au jeu télévisé du même nom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maison, vieux&#10;&#10;Description générée automatiquement">
            <a:extLst>
              <a:ext uri="{FF2B5EF4-FFF2-40B4-BE49-F238E27FC236}">
                <a16:creationId xmlns:a16="http://schemas.microsoft.com/office/drawing/2014/main" id="{FCFADFE7-0AAE-6C53-D32B-A399E15BF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551" y="699588"/>
            <a:ext cx="10046898" cy="6012821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5E7E79E-556C-B703-3936-D0B723D70E81}"/>
              </a:ext>
            </a:extLst>
          </p:cNvPr>
          <p:cNvSpPr txBox="1"/>
          <p:nvPr/>
        </p:nvSpPr>
        <p:spPr>
          <a:xfrm>
            <a:off x="3550024" y="145591"/>
            <a:ext cx="7799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Rue De Collonges La Rouge en Corrèze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nature, plage&#10;&#10;Description générée automatiquement">
            <a:extLst>
              <a:ext uri="{FF2B5EF4-FFF2-40B4-BE49-F238E27FC236}">
                <a16:creationId xmlns:a16="http://schemas.microsoft.com/office/drawing/2014/main" id="{AF080E08-5D8F-B4EE-A4F2-69B8D9E15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76" y="502024"/>
            <a:ext cx="11421036" cy="6060140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F3AEAD-8F39-F6EB-D513-A256443263C5}"/>
              </a:ext>
            </a:extLst>
          </p:cNvPr>
          <p:cNvSpPr txBox="1"/>
          <p:nvPr/>
        </p:nvSpPr>
        <p:spPr>
          <a:xfrm>
            <a:off x="1523999" y="-44823"/>
            <a:ext cx="9897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cap Ferret et la Dune du Pilat  près du Bassin D’Arcachon  &lt; Gironde &gt;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eau&#10;&#10;Description générée automatiquement">
            <a:extLst>
              <a:ext uri="{FF2B5EF4-FFF2-40B4-BE49-F238E27FC236}">
                <a16:creationId xmlns:a16="http://schemas.microsoft.com/office/drawing/2014/main" id="{ED3B871A-8A20-4119-5840-9BF10950B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47" y="573741"/>
            <a:ext cx="11403106" cy="5988424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3A1C94-34E6-06EA-C742-A99F56667EEA}"/>
              </a:ext>
            </a:extLst>
          </p:cNvPr>
          <p:cNvSpPr txBox="1"/>
          <p:nvPr/>
        </p:nvSpPr>
        <p:spPr>
          <a:xfrm>
            <a:off x="3352800" y="112076"/>
            <a:ext cx="8444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Vienne à Rempnat &lt; Haut – Vienne &gt;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ontagne, roche, nature, extérieur&#10;&#10;Description générée automatiquement">
            <a:extLst>
              <a:ext uri="{FF2B5EF4-FFF2-40B4-BE49-F238E27FC236}">
                <a16:creationId xmlns:a16="http://schemas.microsoft.com/office/drawing/2014/main" id="{565FBFE0-C0C1-D74D-EC78-CC2CF1BDE7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085" y="519954"/>
            <a:ext cx="11458398" cy="6024282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B1D0E6-5AE6-748C-86AD-3366A872DE46}"/>
              </a:ext>
            </a:extLst>
          </p:cNvPr>
          <p:cNvSpPr txBox="1"/>
          <p:nvPr/>
        </p:nvSpPr>
        <p:spPr>
          <a:xfrm>
            <a:off x="2787272" y="29145"/>
            <a:ext cx="659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Cirque De Lescun  ( Pyrénées – Atlantiques )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arbre, roche&#10;&#10;Description générée automatiquement">
            <a:extLst>
              <a:ext uri="{FF2B5EF4-FFF2-40B4-BE49-F238E27FC236}">
                <a16:creationId xmlns:a16="http://schemas.microsoft.com/office/drawing/2014/main" id="{5119428E-CC05-B789-8800-EA21745E8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682" y="466164"/>
            <a:ext cx="10506635" cy="6127377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BD82B3-95E6-DA21-D443-34FCBE4239D7}"/>
              </a:ext>
            </a:extLst>
          </p:cNvPr>
          <p:cNvSpPr txBox="1"/>
          <p:nvPr/>
        </p:nvSpPr>
        <p:spPr>
          <a:xfrm>
            <a:off x="3890683" y="-4499"/>
            <a:ext cx="5809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Cascades De Gimel ( Corrèze )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plage&#10;&#10;Description générée automatiquement">
            <a:extLst>
              <a:ext uri="{FF2B5EF4-FFF2-40B4-BE49-F238E27FC236}">
                <a16:creationId xmlns:a16="http://schemas.microsoft.com/office/drawing/2014/main" id="{66BDA356-FA73-FD25-0383-86391B1F9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471" y="573741"/>
            <a:ext cx="10399058" cy="6078072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1CACCD-418E-F9D6-C8B9-131A06867BA1}"/>
              </a:ext>
            </a:extLst>
          </p:cNvPr>
          <p:cNvSpPr txBox="1"/>
          <p:nvPr/>
        </p:nvSpPr>
        <p:spPr>
          <a:xfrm>
            <a:off x="2169458" y="0"/>
            <a:ext cx="9574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L’Etang de la </a:t>
            </a:r>
            <a:r>
              <a:rPr lang="fr-FR" sz="2400" b="1" dirty="0" err="1">
                <a:solidFill>
                  <a:schemeClr val="bg1"/>
                </a:solidFill>
              </a:rPr>
              <a:t>Jemaye</a:t>
            </a:r>
            <a:r>
              <a:rPr lang="fr-FR" sz="2400" b="1" dirty="0">
                <a:solidFill>
                  <a:schemeClr val="bg1"/>
                </a:solidFill>
              </a:rPr>
              <a:t>  en Forêt de  de la Double (Girond ° 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ivière, zone&#10;&#10;Description générée automatiquement">
            <a:extLst>
              <a:ext uri="{FF2B5EF4-FFF2-40B4-BE49-F238E27FC236}">
                <a16:creationId xmlns:a16="http://schemas.microsoft.com/office/drawing/2014/main" id="{B0E7531C-3A25-70F5-9D66-8EC2DC4B8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953" y="573741"/>
            <a:ext cx="11116235" cy="5970493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602457-EBB4-83BE-BAFA-6A953E3AD561}"/>
              </a:ext>
            </a:extLst>
          </p:cNvPr>
          <p:cNvSpPr txBox="1"/>
          <p:nvPr/>
        </p:nvSpPr>
        <p:spPr>
          <a:xfrm>
            <a:off x="1201271" y="82933"/>
            <a:ext cx="11116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Passerelle  Au – Dessus d’un Canal  Dans La Vienne Verte   &lt; Deux Sèvres &gt;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gens, foule, lieu de culte&#10;&#10;Description générée automatiquement">
            <a:extLst>
              <a:ext uri="{FF2B5EF4-FFF2-40B4-BE49-F238E27FC236}">
                <a16:creationId xmlns:a16="http://schemas.microsoft.com/office/drawing/2014/main" id="{E874339F-33D5-C3CE-DDBC-2D875A0C4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519" y="537882"/>
            <a:ext cx="11367246" cy="613185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9D2AAC-1026-2566-64D0-F25A0C532B8F}"/>
              </a:ext>
            </a:extLst>
          </p:cNvPr>
          <p:cNvSpPr txBox="1"/>
          <p:nvPr/>
        </p:nvSpPr>
        <p:spPr>
          <a:xfrm>
            <a:off x="2250141" y="76217"/>
            <a:ext cx="7691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Décorations Dans  le  Rochechouart &lt; Haute – Vienne &gt;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limentation, assiette, table, plat&#10;&#10;Description générée automatiquement">
            <a:extLst>
              <a:ext uri="{FF2B5EF4-FFF2-40B4-BE49-F238E27FC236}">
                <a16:creationId xmlns:a16="http://schemas.microsoft.com/office/drawing/2014/main" id="{4B31176A-122C-DD6C-B907-155E0E1C9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236" y="309282"/>
            <a:ext cx="8373035" cy="6306671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E51DC4-CC0B-5261-CDFF-531F1B73709E}"/>
              </a:ext>
            </a:extLst>
          </p:cNvPr>
          <p:cNvSpPr txBox="1"/>
          <p:nvPr/>
        </p:nvSpPr>
        <p:spPr>
          <a:xfrm>
            <a:off x="9018494" y="4805082"/>
            <a:ext cx="31735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Tourtière  à Base De Viande  et de pomme de terre est typique  de la cuisine Limousine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limentation, plat, soupe&#10;&#10;Description générée automatiquement">
            <a:extLst>
              <a:ext uri="{FF2B5EF4-FFF2-40B4-BE49-F238E27FC236}">
                <a16:creationId xmlns:a16="http://schemas.microsoft.com/office/drawing/2014/main" id="{03D91F1A-B285-5D65-2A5F-E0141E016A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235" y="537882"/>
            <a:ext cx="11403106" cy="6113930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EA7938-2A93-2515-B818-D5A3051D7B0A}"/>
              </a:ext>
            </a:extLst>
          </p:cNvPr>
          <p:cNvSpPr txBox="1"/>
          <p:nvPr/>
        </p:nvSpPr>
        <p:spPr>
          <a:xfrm>
            <a:off x="681318" y="76217"/>
            <a:ext cx="11510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L’Axoa  &lt; ou </a:t>
            </a:r>
            <a:r>
              <a:rPr lang="fr-FR" sz="2400" b="1" dirty="0" err="1">
                <a:solidFill>
                  <a:schemeClr val="bg1"/>
                </a:solidFill>
              </a:rPr>
              <a:t>achoa</a:t>
            </a:r>
            <a:r>
              <a:rPr lang="fr-FR" sz="2400" b="1" dirty="0">
                <a:solidFill>
                  <a:schemeClr val="bg1"/>
                </a:solidFill>
              </a:rPr>
              <a:t> &gt; Ragout parfumé </a:t>
            </a:r>
            <a:r>
              <a:rPr lang="fr-FR" sz="2400" b="1" dirty="0" err="1">
                <a:solidFill>
                  <a:schemeClr val="bg1"/>
                </a:solidFill>
              </a:rPr>
              <a:t>auy</a:t>
            </a:r>
            <a:r>
              <a:rPr lang="fr-FR" sz="2400" b="1" dirty="0">
                <a:solidFill>
                  <a:schemeClr val="bg1"/>
                </a:solidFill>
              </a:rPr>
              <a:t> piment D’Espelette  typique cuisine Basque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, assiette, alimentation, intérieur&#10;&#10;Description générée automatiquement">
            <a:extLst>
              <a:ext uri="{FF2B5EF4-FFF2-40B4-BE49-F238E27FC236}">
                <a16:creationId xmlns:a16="http://schemas.microsoft.com/office/drawing/2014/main" id="{5EAB8906-710D-E2A8-9549-7DB334568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" y="304800"/>
            <a:ext cx="8444753" cy="6275294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CAA672-F1E3-F2E4-BF14-6B2B7FF4B4A1}"/>
              </a:ext>
            </a:extLst>
          </p:cNvPr>
          <p:cNvSpPr txBox="1"/>
          <p:nvPr/>
        </p:nvSpPr>
        <p:spPr>
          <a:xfrm>
            <a:off x="8892988" y="4589929"/>
            <a:ext cx="32990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Fois gras entier  mi cuit en terrine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n, table, verres, intérieur&#10;&#10;Description générée automatiquement">
            <a:extLst>
              <a:ext uri="{FF2B5EF4-FFF2-40B4-BE49-F238E27FC236}">
                <a16:creationId xmlns:a16="http://schemas.microsoft.com/office/drawing/2014/main" id="{9AA3E953-5A89-8684-CC93-EF9804FD0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526" y="519953"/>
            <a:ext cx="10266947" cy="6082553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5B986F-10C8-470E-2EAF-29C6A853EA2F}"/>
              </a:ext>
            </a:extLst>
          </p:cNvPr>
          <p:cNvSpPr txBox="1"/>
          <p:nvPr/>
        </p:nvSpPr>
        <p:spPr>
          <a:xfrm>
            <a:off x="4500281" y="24661"/>
            <a:ext cx="7888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verre De Sauternes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ssiette, table, alimentation, fourchette&#10;&#10;Description générée automatiquement">
            <a:extLst>
              <a:ext uri="{FF2B5EF4-FFF2-40B4-BE49-F238E27FC236}">
                <a16:creationId xmlns:a16="http://schemas.microsoft.com/office/drawing/2014/main" id="{8914F09D-BBE9-A13A-5376-4ED363309E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82" y="291352"/>
            <a:ext cx="9950824" cy="6275296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47B5B7-13AB-5220-EEFD-C8835F538556}"/>
              </a:ext>
            </a:extLst>
          </p:cNvPr>
          <p:cNvSpPr txBox="1"/>
          <p:nvPr/>
        </p:nvSpPr>
        <p:spPr>
          <a:xfrm>
            <a:off x="10345271" y="4643718"/>
            <a:ext cx="18467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CLAFOUTIS AUX CERISES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hropode, invertébré, écrevisse&#10;&#10;Description générée automatiquement">
            <a:extLst>
              <a:ext uri="{FF2B5EF4-FFF2-40B4-BE49-F238E27FC236}">
                <a16:creationId xmlns:a16="http://schemas.microsoft.com/office/drawing/2014/main" id="{831888C8-10E3-6ED1-3DB3-B769603C80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" y="286871"/>
            <a:ext cx="9412941" cy="6400800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B18F2D-A293-1276-A39C-4E24E06ACC6C}"/>
              </a:ext>
            </a:extLst>
          </p:cNvPr>
          <p:cNvSpPr txBox="1"/>
          <p:nvPr/>
        </p:nvSpPr>
        <p:spPr>
          <a:xfrm>
            <a:off x="9897035" y="4303059"/>
            <a:ext cx="2294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Piments d’Espelette Séchés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52CFA0-15F0-2316-D28D-31CCA3B1F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89" y="309282"/>
            <a:ext cx="9144000" cy="6239435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BC98BD-E6CA-E307-42B9-84BBF28DD087}"/>
              </a:ext>
            </a:extLst>
          </p:cNvPr>
          <p:cNvSpPr txBox="1"/>
          <p:nvPr/>
        </p:nvSpPr>
        <p:spPr>
          <a:xfrm>
            <a:off x="9479222" y="5611906"/>
            <a:ext cx="2528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Broyé Poitevin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arp dir="in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280</Words>
  <Application>Microsoft Office PowerPoint</Application>
  <PresentationFormat>Grand écran</PresentationFormat>
  <Paragraphs>29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14</cp:revision>
  <dcterms:created xsi:type="dcterms:W3CDTF">2022-06-26T11:41:41Z</dcterms:created>
  <dcterms:modified xsi:type="dcterms:W3CDTF">2022-08-13T10:28:29Z</dcterms:modified>
</cp:coreProperties>
</file>