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2" r:id="rId4"/>
    <p:sldId id="310" r:id="rId5"/>
    <p:sldId id="280" r:id="rId6"/>
    <p:sldId id="311" r:id="rId7"/>
    <p:sldId id="308" r:id="rId8"/>
    <p:sldId id="307" r:id="rId9"/>
    <p:sldId id="305" r:id="rId10"/>
    <p:sldId id="309" r:id="rId11"/>
    <p:sldId id="304" r:id="rId12"/>
    <p:sldId id="302" r:id="rId13"/>
    <p:sldId id="301" r:id="rId14"/>
    <p:sldId id="281" r:id="rId15"/>
    <p:sldId id="303" r:id="rId16"/>
    <p:sldId id="295" r:id="rId17"/>
    <p:sldId id="300" r:id="rId18"/>
    <p:sldId id="299" r:id="rId19"/>
    <p:sldId id="298" r:id="rId20"/>
    <p:sldId id="306" r:id="rId21"/>
    <p:sldId id="297" r:id="rId22"/>
    <p:sldId id="296" r:id="rId23"/>
    <p:sldId id="293" r:id="rId24"/>
    <p:sldId id="278" r:id="rId25"/>
    <p:sldId id="288" r:id="rId26"/>
    <p:sldId id="285" r:id="rId27"/>
    <p:sldId id="287" r:id="rId28"/>
    <p:sldId id="289" r:id="rId29"/>
    <p:sldId id="29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13.08.2022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2543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Indie  35  India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yatata - Oliver Shanti - Seven times.wav"/>
            </a:hlinkClick>
            <a:extLst>
              <a:ext uri="{FF2B5EF4-FFF2-40B4-BE49-F238E27FC236}">
                <a16:creationId xmlns:a16="http://schemas.microsoft.com/office/drawing/2014/main" id="{F80BBFD7-C46F-2B9D-75B6-B454FD0FAE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8679" y="943890"/>
            <a:ext cx="515888" cy="46481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EEACDA5-F801-134C-519D-439B96A4D3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Picture 17">
            <a:extLst>
              <a:ext uri="{FF2B5EF4-FFF2-40B4-BE49-F238E27FC236}">
                <a16:creationId xmlns:a16="http://schemas.microsoft.com/office/drawing/2014/main" id="{E3BEF624-0F39-D1C2-BDB0-D6B0370DDC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464" y="735600"/>
            <a:ext cx="1008062" cy="67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FB5937E1-26D6-B57A-A538-2B20E8888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953" y="589745"/>
            <a:ext cx="1420589" cy="964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E63C6776-BCDC-AC44-25F9-5038AEDD9F1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73456" y="63307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4896B004-EF04-FAEC-560E-EF7DBD748C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14092" y="177281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yatata - Oliver Shanti - Seven times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7" name="yatata - Oliver Shanti - Seven t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A33A6B-D252-4B78-B209-8E0531F2FA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15485"/>
            <a:ext cx="9014103" cy="5554076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BD3CD776-6A6B-4D09-8B2E-2BA1D91059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307" y="615484"/>
            <a:ext cx="2016229" cy="5554076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2A142D08-2B81-445D-975B-00E4FB645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72" y="615483"/>
            <a:ext cx="10905064" cy="555407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5225F370-4DBD-4011-AD11-687503467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6242516"/>
            <a:ext cx="119286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India      Inde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Indien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L'Índia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Índia</a:t>
            </a:r>
            <a:r>
              <a:rPr lang="cs-CZ" altLang="cs-CZ" sz="2400" b="1" dirty="0">
                <a:solidFill>
                  <a:srgbClr val="FF0000"/>
                </a:solidFill>
              </a:rPr>
              <a:t>      Indie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Indija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Hindistan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Індія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Индия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FC0E3E8E-6E36-464C-9E7F-3F9757762B6F}"/>
              </a:ext>
            </a:extLst>
          </p:cNvPr>
          <p:cNvSpPr/>
          <p:nvPr/>
        </p:nvSpPr>
        <p:spPr>
          <a:xfrm>
            <a:off x="7824192" y="249289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Indie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35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</p:transition>
    </mc:Choice>
    <mc:Fallback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8B9848-6D34-B90C-781D-C338EEDD1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374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B7C01B-81E7-CB59-5E9A-E9A56B54A1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6F3AE8-9B13-FAD8-5F05-9ED65A8A8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84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46E7F1-8363-461D-7E05-E799482CC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69655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49EB4E-67C3-F1E2-7A58-E8E754754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849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0674C7C-5CA9-947F-129F-1672F108A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9604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B041ED-740B-34A5-2FD0-82694EAE4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1642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3D247E-39C7-67BC-861B-697C68E6F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0505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FF51C0-907A-EA48-7E3D-F622761931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94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6D5312-2C58-B459-794E-B788E2B682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724721F-8F7A-BCB3-5B4A-507620949C17}"/>
              </a:ext>
            </a:extLst>
          </p:cNvPr>
          <p:cNvSpPr/>
          <p:nvPr/>
        </p:nvSpPr>
        <p:spPr>
          <a:xfrm>
            <a:off x="702830" y="476672"/>
            <a:ext cx="10801199" cy="590465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32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8858DB-0440-6840-B985-52FFB2F5B2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2F7D22-A4E4-8CCE-D0F5-1D079E2CD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2307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98D25F-E6D0-CFE6-05D4-A05B69990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685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765F76-2CE8-2466-343C-F928D6482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13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DF5B4A-8A20-D681-7A1C-D09FD2674F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099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BEA651-6BAF-0678-FC8B-8D063FDDC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697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044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8B1FC8-1564-DF3F-1647-D3976D9F6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8639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E00355-1250-2DCB-2783-F9BCBEC44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2215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4A8052-1D9F-B6F4-1E64-8EBA6D2D4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3700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1BA4D8-97C2-EA7F-0893-4757C9C8F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28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B193F0-91D4-B771-7476-B6EC4B090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01EB33C-16F7-19F1-3C2A-5B3DDFE300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5B0E0B-CEDD-F59A-1AC0-2BAC81EA0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83ABFF59-A5F8-2BCE-4372-2D26D3D0E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0DD833-05E4-22A9-E4F2-218E1A03A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8DE182-5F05-EAF4-6A5E-39A6A33DF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997774B-F292-DD9D-9BE4-7D4CB8393E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02766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D8D972C-99B3-47BA-B22F-955F91BC132F}"/>
              </a:ext>
            </a:extLst>
          </p:cNvPr>
          <p:cNvSpPr/>
          <p:nvPr/>
        </p:nvSpPr>
        <p:spPr>
          <a:xfrm>
            <a:off x="4347992" y="5087243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1405708D-8E95-9B0D-ECE1-64C8B75C654D}"/>
              </a:ext>
            </a:extLst>
          </p:cNvPr>
          <p:cNvSpPr/>
          <p:nvPr/>
        </p:nvSpPr>
        <p:spPr>
          <a:xfrm>
            <a:off x="479376" y="505677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AF5BF76C-3A03-5732-8113-F104B4A407FC}"/>
              </a:ext>
            </a:extLst>
          </p:cNvPr>
          <p:cNvSpPr/>
          <p:nvPr/>
        </p:nvSpPr>
        <p:spPr>
          <a:xfrm>
            <a:off x="9636000" y="5087243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34AEBCA4-65C2-792C-81F0-E988FA3CCC77}"/>
              </a:ext>
            </a:extLst>
          </p:cNvPr>
          <p:cNvSpPr/>
          <p:nvPr/>
        </p:nvSpPr>
        <p:spPr>
          <a:xfrm>
            <a:off x="4511824" y="635328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72</Words>
  <Application>Microsoft Office PowerPoint</Application>
  <PresentationFormat>Širokoúhlá obrazovka</PresentationFormat>
  <Paragraphs>14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2022-08-13T16:46:25Z</dcterms:modified>
</cp:coreProperties>
</file>