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264" r:id="rId4"/>
    <p:sldId id="273" r:id="rId5"/>
    <p:sldId id="280" r:id="rId6"/>
    <p:sldId id="281" r:id="rId7"/>
    <p:sldId id="278" r:id="rId8"/>
    <p:sldId id="285" r:id="rId9"/>
    <p:sldId id="288" r:id="rId10"/>
    <p:sldId id="287" r:id="rId11"/>
    <p:sldId id="299" r:id="rId12"/>
    <p:sldId id="298" r:id="rId13"/>
    <p:sldId id="297" r:id="rId14"/>
    <p:sldId id="296" r:id="rId15"/>
    <p:sldId id="294" r:id="rId16"/>
    <p:sldId id="295" r:id="rId17"/>
    <p:sldId id="289" r:id="rId18"/>
    <p:sldId id="303" r:id="rId19"/>
    <p:sldId id="310" r:id="rId20"/>
    <p:sldId id="309" r:id="rId21"/>
    <p:sldId id="308" r:id="rId22"/>
    <p:sldId id="307" r:id="rId23"/>
    <p:sldId id="302" r:id="rId24"/>
    <p:sldId id="306" r:id="rId25"/>
    <p:sldId id="305" r:id="rId26"/>
    <p:sldId id="304" r:id="rId27"/>
    <p:sldId id="301" r:id="rId28"/>
    <p:sldId id="300" r:id="rId29"/>
    <p:sldId id="291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Česko  49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Czech Republic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521C1C-D2A5-38FD-5393-62C12BCFC6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98A72F02-41F3-5275-74EB-0E9522A02BE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D5A74002-B40F-5BB2-1944-A2A3F38D704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89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2" name="Picture 16">
            <a:hlinkClick r:id="" action="ppaction://noaction" highlightClick="1">
              <a:snd r:embed="rId2" name="Deep Sorrow.wav"/>
            </a:hlinkClick>
            <a:extLst>
              <a:ext uri="{FF2B5EF4-FFF2-40B4-BE49-F238E27FC236}">
                <a16:creationId xmlns:a16="http://schemas.microsoft.com/office/drawing/2014/main" id="{AD256D61-963B-3CD4-2D9C-0AA0EA7847D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6768" y="1131897"/>
            <a:ext cx="144016" cy="14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515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Deep Sorrow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5" name="Deep Sorrow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034FB11-E6A2-12F8-79D0-F091BADF77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95" y="6330766"/>
            <a:ext cx="12192000" cy="542544"/>
          </a:xfrm>
          <a:prstGeom prst="rect">
            <a:avLst/>
          </a:prstGeom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111AA93C-3BAC-DE1A-1900-735E37252BEB}"/>
              </a:ext>
            </a:extLst>
          </p:cNvPr>
          <p:cNvSpPr/>
          <p:nvPr/>
        </p:nvSpPr>
        <p:spPr>
          <a:xfrm>
            <a:off x="2689146" y="0"/>
            <a:ext cx="664721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Czech Republic –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heart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of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Europe</a:t>
            </a:r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74E6B26-5BEC-D8EF-A943-206188FC07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3220"/>
            <a:ext cx="10801200" cy="580754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03BF67AF-C6F6-F7C2-619F-943DD1858B5A}"/>
              </a:ext>
            </a:extLst>
          </p:cNvPr>
          <p:cNvSpPr/>
          <p:nvPr/>
        </p:nvSpPr>
        <p:spPr>
          <a:xfrm>
            <a:off x="2988417" y="908720"/>
            <a:ext cx="6048672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50" dirty="0">
                <a:ln w="11430"/>
                <a:solidFill>
                  <a:srgbClr val="DA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Česká Republika   49</a:t>
            </a:r>
            <a:endParaRPr lang="es-ES" sz="4000" b="1" spc="50" dirty="0">
              <a:ln w="11430"/>
              <a:solidFill>
                <a:srgbClr val="DA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7932F7F2-7EED-89D0-365E-70373DB856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DCC4A12-451A-369D-47AA-0D539D6A35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4CABA4-0733-5DFF-2161-5E1F5AB42D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1A0F610-0B9F-B8CD-414D-ECBAF826D4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5A1CC6-EC8A-F272-0F0F-6A2226CB3B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15EF5A-D8C0-4CDA-A666-FBC7D96277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C8D94E-1B89-706E-7483-A9AB00E2E0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6B18A1-58A1-A247-44C4-6A078BB376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763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77BA5BA-F3A4-F1B4-EF73-026300B589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79121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E43AE0-E69A-75C0-A776-3C4AECFA3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2864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AF6049-A852-799D-CE61-173C464DD9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327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DDC2D2-BD92-0636-ECCD-83FF17D9C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8234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244B1EA-5C87-6CC3-D1B4-6CA2EA89DA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7222"/>
            <a:ext cx="10801200" cy="575209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79020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862B5C-96F7-D025-171F-C4E92B026C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74101C13-F8B4-0704-B0BC-40DE340B43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3280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0D86F41-710D-AAB0-E4C0-4FBF6FD3D7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5060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C9110E2-71F8-B269-AF0B-F0FE379C5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253326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0EB960F-27A7-EE90-3AF0-33FC2E73F9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8406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37B087-9BE1-E359-50D1-2324371021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4367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053860-2AB2-F07C-AC4A-F770876671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1492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1902B6-B28F-AF97-FCAF-4C2CB5098F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4903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81D2CF-E758-0B8D-95A9-C37BD943E0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757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1DBA26-FF78-7E43-86AB-1AF212EB5B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0821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6657B6-806B-0C79-D16F-B41615DA1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4700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1CEF15C-1378-AF90-6028-3B6507DA0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929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03924E-79B4-63A4-849F-ADC697963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9682087-3320-4797-FF5C-ECF2D7C8E9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44" y="539014"/>
            <a:ext cx="10801199" cy="496078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97920A27-B396-7EB3-0297-53AF59029CD0}"/>
              </a:ext>
            </a:extLst>
          </p:cNvPr>
          <p:cNvSpPr/>
          <p:nvPr/>
        </p:nvSpPr>
        <p:spPr>
          <a:xfrm>
            <a:off x="4347992" y="4976575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40D40B84-59C7-CBC1-18B6-05BB3FEDCB51}"/>
              </a:ext>
            </a:extLst>
          </p:cNvPr>
          <p:cNvSpPr/>
          <p:nvPr/>
        </p:nvSpPr>
        <p:spPr>
          <a:xfrm>
            <a:off x="708680" y="5018998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1DF036BE-60C4-E187-2C03-F53C571596DC}"/>
              </a:ext>
            </a:extLst>
          </p:cNvPr>
          <p:cNvSpPr/>
          <p:nvPr/>
        </p:nvSpPr>
        <p:spPr>
          <a:xfrm>
            <a:off x="9643254" y="5015127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FCB33034-DBFF-3F4F-DD5D-EEC2DE4F21EB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8AA25A24-35E6-804A-D469-81A65768B14C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DA860BB9-0656-AA71-63B1-6FC77DA0A683}"/>
              </a:ext>
            </a:extLst>
          </p:cNvPr>
          <p:cNvSpPr/>
          <p:nvPr/>
        </p:nvSpPr>
        <p:spPr>
          <a:xfrm>
            <a:off x="4727849" y="595859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5" grpId="0"/>
      <p:bldP spid="6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306</TotalTime>
  <Words>80</Words>
  <Application>Microsoft Office PowerPoint</Application>
  <PresentationFormat>Širokoúhlá obrazovka</PresentationFormat>
  <Paragraphs>16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2022-08-14T16:14:40Z</dcterms:modified>
</cp:coreProperties>
</file>