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8/13/2022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8/13/2022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8/13/2022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8/13/2022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8/13/2022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8/13/2022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8/13/2022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8/13/2022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8/13/2022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8/13/2022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8/13/2022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8/13/2022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59F293-10E1-CD4F-437E-169CDADC16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Qui est </a:t>
            </a:r>
            <a:r>
              <a:rPr lang="fr-FR" dirty="0" err="1"/>
              <a:t>Tuniharr</a:t>
            </a:r>
            <a:r>
              <a:rPr lang="fr-FR" dirty="0"/>
              <a:t> ?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5127738-8339-7488-0FFC-531D21E675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Ce détraqué de </a:t>
            </a:r>
            <a:r>
              <a:rPr lang="fr-FR" dirty="0" err="1"/>
              <a:t>twittos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9011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848741-0D5D-96D6-E287-92CBCAEE0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Identité du chômeur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C82C45-EF48-D754-A04D-D5A19B961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Cet individu se prénomme Naïm, 25 ans de Galères(on sait pas si je parle d’une ville ou de sa vie)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Né à Lille, va savoir pourquoi ses parents ont choisis cette ville!</a:t>
            </a:r>
          </a:p>
          <a:p>
            <a:pPr marL="0" indent="0">
              <a:buNone/>
            </a:pPr>
            <a:r>
              <a:rPr lang="fr-FR" dirty="0"/>
              <a:t>Al </a:t>
            </a:r>
            <a:r>
              <a:rPr lang="fr-FR" dirty="0" err="1"/>
              <a:t>hamdulillah</a:t>
            </a:r>
            <a:r>
              <a:rPr lang="fr-FR" dirty="0"/>
              <a:t> il a reçu une bonne éducation se qui fait de lui un élève presque </a:t>
            </a:r>
            <a:r>
              <a:rPr lang="fr-FR" sz="2800" b="1" u="sng" dirty="0"/>
              <a:t>studieux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Oui, oui, il est en cours de route pour son master 2 Cybersécurité.</a:t>
            </a:r>
          </a:p>
          <a:p>
            <a:pPr marL="0" indent="0">
              <a:buNone/>
            </a:pPr>
            <a:r>
              <a:rPr lang="fr-FR" dirty="0"/>
              <a:t>A valenciennes, pire ville de France d’après lui, le </a:t>
            </a:r>
            <a:r>
              <a:rPr lang="fr-FR" dirty="0" err="1"/>
              <a:t>janoub</a:t>
            </a:r>
            <a:r>
              <a:rPr lang="fr-FR" dirty="0"/>
              <a:t> tunisien est préférable!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679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6DD78E2-040B-5091-6624-B9992BABC3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Que fou ce vieux sur twitter ?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9C21F26F-3419-475B-9CD4-D3EC6AE457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4349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E9-217E-411A-F21F-2947C2003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réponse est plus complexe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293C62-8379-16DB-83A7-A52CF42A2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Un pressing de ses amis a été fait pour revenir car le trouve </a:t>
            </a:r>
            <a:r>
              <a:rPr lang="fr-FR" sz="2800" b="1" u="sng" dirty="0"/>
              <a:t>drôle</a:t>
            </a:r>
          </a:p>
          <a:p>
            <a:r>
              <a:rPr lang="fr-FR" dirty="0"/>
              <a:t>Effectivement, cet homme </a:t>
            </a:r>
            <a:r>
              <a:rPr lang="fr-FR" sz="2800" b="1" u="sng" dirty="0"/>
              <a:t>respectable</a:t>
            </a:r>
            <a:r>
              <a:rPr lang="fr-FR" dirty="0"/>
              <a:t> et </a:t>
            </a:r>
            <a:r>
              <a:rPr lang="fr-FR" sz="2800" b="1" u="sng" dirty="0"/>
              <a:t>talentueux</a:t>
            </a:r>
            <a:r>
              <a:rPr lang="fr-FR" dirty="0"/>
              <a:t> est originaire du Sahel (Monastir), comment peu sont fait maintenant…</a:t>
            </a:r>
          </a:p>
          <a:p>
            <a:r>
              <a:rPr lang="fr-FR" dirty="0"/>
              <a:t>Etant un détraqué de ce réseau, mon passage n’est qu’éphémère pour ne </a:t>
            </a:r>
            <a:r>
              <a:rPr lang="fr-FR" dirty="0" err="1"/>
              <a:t>aps</a:t>
            </a:r>
            <a:r>
              <a:rPr lang="fr-FR" dirty="0"/>
              <a:t> déteindre sur la population mondiale.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0156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4C7C5073-8C0A-C986-83C2-F709372D6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Merci pour votre attention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90B1471-3DFC-B533-55E8-954D9436CA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Aucun échange ni remboursement</a:t>
            </a:r>
            <a:r>
              <a:rPr lang="fr-FR"/>
              <a:t>, démerdez-vous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867126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21</TotalTime>
  <Words>175</Words>
  <Application>Microsoft Office PowerPoint</Application>
  <PresentationFormat>Grand écran</PresentationFormat>
  <Paragraphs>20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Century Gothic</vt:lpstr>
      <vt:lpstr>Garamond</vt:lpstr>
      <vt:lpstr>Savon</vt:lpstr>
      <vt:lpstr>Qui est Tuniharr ?</vt:lpstr>
      <vt:lpstr>Identité du chômeur</vt:lpstr>
      <vt:lpstr>Que fou ce vieux sur twitter ?</vt:lpstr>
      <vt:lpstr>La réponse est plus complexe</vt:lpstr>
      <vt:lpstr>Merci pour votre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 est Tuniharr ?</dc:title>
  <dc:creator>Naïm Sakji</dc:creator>
  <cp:lastModifiedBy>Naïm Sakji</cp:lastModifiedBy>
  <cp:revision>1</cp:revision>
  <dcterms:created xsi:type="dcterms:W3CDTF">2022-08-13T00:26:00Z</dcterms:created>
  <dcterms:modified xsi:type="dcterms:W3CDTF">2022-08-13T00:47:44Z</dcterms:modified>
</cp:coreProperties>
</file>