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78" r:id="rId6"/>
    <p:sldId id="281" r:id="rId7"/>
    <p:sldId id="296" r:id="rId8"/>
    <p:sldId id="295" r:id="rId9"/>
    <p:sldId id="294" r:id="rId10"/>
    <p:sldId id="293" r:id="rId11"/>
    <p:sldId id="297" r:id="rId12"/>
    <p:sldId id="299" r:id="rId13"/>
    <p:sldId id="298" r:id="rId14"/>
    <p:sldId id="303" r:id="rId15"/>
    <p:sldId id="302" r:id="rId16"/>
    <p:sldId id="301" r:id="rId17"/>
    <p:sldId id="273" r:id="rId18"/>
    <p:sldId id="300" r:id="rId19"/>
    <p:sldId id="288" r:id="rId20"/>
    <p:sldId id="285" r:id="rId21"/>
    <p:sldId id="287" r:id="rId22"/>
    <p:sldId id="308" r:id="rId23"/>
    <p:sldId id="289" r:id="rId24"/>
    <p:sldId id="307" r:id="rId25"/>
    <p:sldId id="306" r:id="rId26"/>
    <p:sldId id="305" r:id="rId27"/>
    <p:sldId id="304" r:id="rId28"/>
    <p:sldId id="309" r:id="rId29"/>
    <p:sldId id="291" r:id="rId30"/>
    <p:sldId id="311" r:id="rId31"/>
    <p:sldId id="310" r:id="rId32"/>
    <p:sldId id="312" r:id="rId33"/>
    <p:sldId id="313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Itálie  2  Italy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talská 1.wav"/>
            </a:hlinkClick>
            <a:extLst>
              <a:ext uri="{FF2B5EF4-FFF2-40B4-BE49-F238E27FC236}">
                <a16:creationId xmlns:a16="http://schemas.microsoft.com/office/drawing/2014/main" id="{7569EDC6-27D1-43EF-A579-C0CC0DBFE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5915" y="733373"/>
            <a:ext cx="377059" cy="33972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D801DD6-4B1B-1C34-076A-7E35C7E1E9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85390502-919B-F30A-6A42-BC2EA93F9B5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2" y="71623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7F65E4D6-37DD-AF04-DE18-B7812A2DA9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44548" y="176193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talská 1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Italská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93EDCD8F-90B2-11A3-ADA9-E997D18AA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4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Italy   Italie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Italië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Italien</a:t>
            </a:r>
            <a:r>
              <a:rPr lang="cs-CZ" altLang="cs-CZ" sz="2400" b="1" dirty="0">
                <a:solidFill>
                  <a:srgbClr val="FF0000"/>
                </a:solidFill>
              </a:rPr>
              <a:t>   Italia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Itália</a:t>
            </a:r>
            <a:r>
              <a:rPr lang="cs-CZ" altLang="cs-CZ" sz="2400" b="1" dirty="0">
                <a:solidFill>
                  <a:srgbClr val="FF0000"/>
                </a:solidFill>
              </a:rPr>
              <a:t>   Italia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Olaszország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Włochy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Taliansko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D5694BE-783B-C07F-FB83-CEB2F4A5F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0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7FA59CD-811E-8E47-B8D0-8CD4199FA10D}"/>
              </a:ext>
            </a:extLst>
          </p:cNvPr>
          <p:cNvSpPr/>
          <p:nvPr/>
        </p:nvSpPr>
        <p:spPr>
          <a:xfrm>
            <a:off x="3575720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Itálie  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6E4C4A-3D95-DDEA-5A89-FB61DDEA6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717EFB-C585-FB67-4C95-9D4C7598E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C2FA26-E398-4595-1667-E52C82F72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18C257-CF48-E837-4E44-ED7206BC5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951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4782A3-10F7-2EB4-87C4-097B4CA26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651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0DEE09-6C39-C7D9-D16D-ADDF5D2C3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74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F9FA57-9B09-38FB-BA38-31D722113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89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4A1156-1D75-E274-DCAC-D36F8BEBE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872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41C9CE-0DF2-9D7B-A649-514CA5F80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4493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FE9B4C-A778-9D5B-60EB-BE5158321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734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841E92-898C-4999-8DC4-EB10289A8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474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4B56AB-EEBA-C4AB-7C8C-9E699448A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510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0CD0E6-17BE-79CA-4986-6774B1650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7887B28-4C38-2AB5-54E8-EF9324C8F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61" y="5949281"/>
            <a:ext cx="2160240" cy="43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63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C2A9EFEA-3CD6-2184-E928-C58E81820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1D13497-E09A-1940-D534-99B663706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5740990"/>
            <a:ext cx="1800200" cy="64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E693887-168F-BCD5-79C9-D3ACFF860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64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250FE4-D50F-DD2F-1E32-47D8E7E90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C5C2BD-D7C2-0583-EB21-0D824241D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7B23C1-38F9-E935-5DE5-8844DEE2C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A04BF1-4FF6-BC6E-5FEB-0F43B8D16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3447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E0550A-A743-89F6-C1CE-DA783BB83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B44F31-29BC-7E5D-2BA5-782DCEFA9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759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7A20D2-A731-F906-211F-D858E7946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0894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4343E8-5406-F3B5-9871-EECA91379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4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EE2E04-58C5-37FE-7092-E064B6697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2442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08D101-7438-FC59-E4D3-15D55CDF7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6683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120649-2597-B750-BACB-6910A419F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C02EF0-500E-4C10-A22B-CE41A2825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7581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4DFB13-772C-B0FE-F847-9327B9092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3848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B3F09C-807F-741E-9373-0AF4F7E90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832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6AC37D-7DFB-8EE8-6607-E9EC76308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679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8B59EBE-F14C-3092-BE61-1C58A5F516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92" y="566534"/>
            <a:ext cx="10769508" cy="500980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C210A0D2-31DD-1D2F-589E-B9C9A843DB0C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F3140E3-D9DB-E72B-4294-9736E91B6531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1302A5DC-169C-5F4F-5DE4-BB673C2B9EA3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F007EE1-C5D0-8ECD-CD27-C1619D74268F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9C871A5F-87CF-375F-7BDB-A73FA8A9027E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06EAED8-6F28-DAF5-539D-4295E91D3394}"/>
              </a:ext>
            </a:extLst>
          </p:cNvPr>
          <p:cNvSpPr/>
          <p:nvPr/>
        </p:nvSpPr>
        <p:spPr>
          <a:xfrm>
            <a:off x="4727849" y="616936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83</Words>
  <Application>Microsoft Office PowerPoint</Application>
  <PresentationFormat>Širokoúhlá obrazovka</PresentationFormat>
  <Paragraphs>15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2022-08-12T18:59:46Z</dcterms:modified>
</cp:coreProperties>
</file>