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73" r:id="rId5"/>
    <p:sldId id="307" r:id="rId6"/>
    <p:sldId id="306" r:id="rId7"/>
    <p:sldId id="302" r:id="rId8"/>
    <p:sldId id="303" r:id="rId9"/>
    <p:sldId id="304" r:id="rId10"/>
    <p:sldId id="301" r:id="rId11"/>
    <p:sldId id="300" r:id="rId12"/>
    <p:sldId id="305" r:id="rId13"/>
    <p:sldId id="297" r:id="rId14"/>
    <p:sldId id="280" r:id="rId15"/>
    <p:sldId id="299" r:id="rId16"/>
    <p:sldId id="298" r:id="rId17"/>
    <p:sldId id="296" r:id="rId18"/>
    <p:sldId id="295" r:id="rId19"/>
    <p:sldId id="281" r:id="rId20"/>
    <p:sldId id="293" r:id="rId21"/>
    <p:sldId id="278" r:id="rId22"/>
    <p:sldId id="285" r:id="rId23"/>
    <p:sldId id="287" r:id="rId24"/>
    <p:sldId id="288" r:id="rId25"/>
    <p:sldId id="289" r:id="rId26"/>
    <p:sldId id="291" r:id="rId27"/>
    <p:sldId id="314" r:id="rId28"/>
    <p:sldId id="294" r:id="rId29"/>
    <p:sldId id="312" r:id="rId30"/>
    <p:sldId id="313" r:id="rId31"/>
    <p:sldId id="311" r:id="rId32"/>
    <p:sldId id="309" r:id="rId33"/>
    <p:sldId id="310" r:id="rId34"/>
    <p:sldId id="290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Flag_of_Ireland.svg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Irsko  2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Ireland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ED88D6-A3C4-7414-1949-0C97B9CE76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9EC5F375-319A-61CB-543F-FA96B9E5C96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783632" y="98072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42AB6707-8439-B42E-0D04-E0E4A4B930F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124268" y="2277819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Love me when I'm old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Love me when I'm ol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E339875A-AAEF-CCFF-6F30-90B6FF435E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7709" y="6365744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600" b="1" dirty="0">
                <a:solidFill>
                  <a:srgbClr val="FF0000"/>
                </a:solidFill>
              </a:rPr>
              <a:t>       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Ireland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Ierland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Irland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Irlande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Irlandia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Írország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İrlanda</a:t>
            </a:r>
            <a:r>
              <a:rPr lang="cs-CZ" altLang="cs-CZ" sz="2400" b="1" dirty="0">
                <a:solidFill>
                  <a:srgbClr val="FF0000"/>
                </a:solidFill>
              </a:rPr>
              <a:t>   Irska   </a:t>
            </a:r>
            <a:r>
              <a:rPr lang="cs-CZ" altLang="cs-CZ" sz="2400" b="1" dirty="0" err="1">
                <a:solidFill>
                  <a:srgbClr val="FF0000"/>
                </a:solidFill>
              </a:rPr>
              <a:t>Ιρλ</a:t>
            </a:r>
            <a:r>
              <a:rPr lang="cs-CZ" altLang="cs-CZ" sz="2400" b="1" dirty="0">
                <a:solidFill>
                  <a:srgbClr val="FF0000"/>
                </a:solidFill>
              </a:rPr>
              <a:t>ανδία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אירלנד</a:t>
            </a:r>
            <a:endParaRPr lang="cs-CZ" altLang="cs-CZ" sz="24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337239D-A3E6-BB8D-DAE7-4E17719389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170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Picture 16" descr="Vlajka Irska">
            <a:hlinkClick r:id="rId3" tooltip="Vlajka Irska"/>
            <a:extLst>
              <a:ext uri="{FF2B5EF4-FFF2-40B4-BE49-F238E27FC236}">
                <a16:creationId xmlns:a16="http://schemas.microsoft.com/office/drawing/2014/main" id="{FD1117D6-D693-F154-66D9-2DF380526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836712"/>
            <a:ext cx="832173" cy="503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C03C07AC-FB8B-2121-069A-E14C6D2198A2}"/>
              </a:ext>
            </a:extLst>
          </p:cNvPr>
          <p:cNvSpPr/>
          <p:nvPr/>
        </p:nvSpPr>
        <p:spPr>
          <a:xfrm>
            <a:off x="7838287" y="672748"/>
            <a:ext cx="3384376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50" dirty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Irsko  2</a:t>
            </a:r>
            <a:endParaRPr lang="es-ES" sz="4800" b="1" spc="5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2000">
        <p:split orient="vert"/>
      </p:transition>
    </mc:Choice>
    <mc:Fallback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1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48E242D-73E1-BA03-3A48-55C3304071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DDF9C8B-C0B4-E85A-8E15-B0AC6F9FF3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04338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347946B-5F88-3652-B6AA-11CD711C2C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28285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15D77073-C701-0CAF-74D9-79D2B8890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91364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EED465D-2775-1C62-FE8A-B8C1E3A3EF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3481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E2B6FC7-0FE3-8F72-8D8D-E4F9A3560E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11042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B193F56-EB0A-EEA7-4D84-53993E10B0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52518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E41D67-F714-1D80-EDF2-383B154F7C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50863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789FBE-1417-D1ED-C566-532F3E3963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68895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998DD67-E226-0ACF-628F-CE863CCD6D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97647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0351194-9EB8-D651-7EBD-5BA61BEF41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24196D4-9AFF-3503-C22F-55ED401167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4478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9CC209-17AA-AEDE-F979-35A8592D6E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68471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4B31772-F0A1-B590-CDA8-311E0C3D15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6293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6FB751-78C5-F31E-5A61-95F674F32C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02990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6C35CE-DBF7-41E6-D5BB-C1E0F30A61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DAE6AE-3225-179D-FD19-7225F02405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1778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7C1755-F56A-E59D-9CB8-542F8FF8E9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ED0A53C-6D63-98E2-D1E8-ADE0AE4BC6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9958"/>
            <a:ext cx="586596" cy="3527113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376EE8CE-2656-5C84-7A68-26F826DD5C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730" y="1641112"/>
            <a:ext cx="586596" cy="1952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CF3026-7C54-0CF0-076D-DB29E8F5D4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E75394-BF1A-96CD-688B-608FFF1C8F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8CF9225-06A2-D33E-6678-2166921B78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2242C9-CFD5-3383-F547-F833FB6056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C7FFC84-624B-343C-5CEE-684A1340DE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E377B21-9C31-329D-3B36-FE8A4D40F6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881" y="504600"/>
            <a:ext cx="10783719" cy="587672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18405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70B9897-5396-52D1-BFF1-D70A19F889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58885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5DAE7F-0AE1-6E65-269E-77B11BE5FB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46660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F2C11E-738A-FDCC-BB85-A3A95232D8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3489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888C4C-C6F6-A7C0-8E24-0E3F94BDEA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79205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37B381-1D5A-00E4-1929-9590B5B189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solidFill>
            <a:srgbClr val="C00000"/>
          </a:solidFill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76878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92F1E06-B960-BD76-A03E-9528C747F0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31643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9CD3DCAF-6CFE-F5FD-F816-C61B3B6AB6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0328"/>
            <a:ext cx="10801200" cy="517601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775CDA9B-BFFA-4441-34E9-374EEF002F4E}"/>
              </a:ext>
            </a:extLst>
          </p:cNvPr>
          <p:cNvSpPr/>
          <p:nvPr/>
        </p:nvSpPr>
        <p:spPr>
          <a:xfrm>
            <a:off x="4151784" y="5123731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6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375</TotalTime>
  <Words>65</Words>
  <Application>Microsoft Office PowerPoint</Application>
  <PresentationFormat>Širokoúhlá obrazovka</PresentationFormat>
  <Paragraphs>10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114</cp:revision>
  <dcterms:created xsi:type="dcterms:W3CDTF">2020-02-21T13:54:42Z</dcterms:created>
  <dcterms:modified xsi:type="dcterms:W3CDTF">2022-08-13T09:16:38Z</dcterms:modified>
</cp:coreProperties>
</file>