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59" r:id="rId1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C0609-F442-4978-87FF-E2AE5DA79098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8063A-408E-43AD-9F1F-BD6217E567B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ADA83-7AC5-4CD5-A266-AFC0F550F492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D7497-8E20-4A6B-857F-2DCCAF9C0E8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195E2-5BA5-474B-B4E9-760183008DF7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C453E-3A86-41D2-983B-1DA2C7A4FF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96EED-B42C-4630-8B8A-80F4B46DE5A2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693AA-253D-49E6-8B44-F785B780FA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9E6FB-BAEC-4D0B-9069-F09D0AA09D28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FB9AB-536B-48E2-AC57-20DFB7FCF8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ED28-2FA0-4611-983F-51A90174BFAD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2B04F-DC09-4AFA-8C29-4447AF5A4C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6213D-E4CD-4C46-89CD-42253413F5A0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AE997-3662-410C-A5B2-30C595AFC28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106E8-C99C-41EB-9752-3581B8FFFB70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BA1ED-8CBD-40F2-A83A-3C024B48B4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3E89D-4718-4D7C-BACE-2C18E4D15956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4B5DA-0412-4A57-B06E-2ED10B0E5C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41A43-6278-4E01-B55C-A49F11B29B16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4218F-B9E1-4F55-A3CD-5C28B7D17B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089DE-3E77-41BC-9600-94530CAA5472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FB23E-6820-4000-BCC2-80421360A6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55A7D5-9600-40C8-A753-B0B1F81B6CB1}" type="datetimeFigureOut">
              <a:rPr lang="fr-FR"/>
              <a:pPr>
                <a:defRPr/>
              </a:pPr>
              <a:t>13/08/2022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712390-0963-426F-881C-581E00EDEB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800100" y="1114425"/>
            <a:ext cx="7661275" cy="46767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Dans la verdure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4339" name="Image 4" descr="Une image contenant extérieur, personne, arbr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363" name="Image 2" descr="Une image contenant extérieur, arbre, herb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6387" name="Image 2" descr="Une image contenant extérieur, arbre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411" name="Image 2" descr="Une image contenant extérieur, arbre, herb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8435" name="Image 2" descr="Une image contenant personne, extérieur, arbr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9459" name="Image 2" descr="Une image contenant extérieur, arbre, terrain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483" name="Image 2" descr="Une image contenant personne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1507" name="Image 2" descr="Une image contenant personne, extérieur, habits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1" name="Image 2" descr="Une image contenant extérieur, herbe, arbr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3555" name="Image 2" descr="Une image contenant extérieur, habits, personne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4579" name="Image 2" descr="Une image contenant habits, personne, caleçon&#10;&#10;Description générée automatiquement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  <p:sndAc>
          <p:stSnd loop="1">
            <p:snd r:embed="rId2" name="sound001.wav"/>
          </p:stSnd>
        </p:sndAc>
      </p:transition>
    </mc:Choice>
    <mc:Fallback>
      <p:transition spd="slow" advClick="0" advTm="7000">
        <p:zoom dir="in"/>
        <p:sndAc>
          <p:stSnd loop="1">
            <p:snd r:embed="rId2" name="sound001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5603" name="Image 2" descr="Une image contenant arbre, extérieur, personne, ciel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2" descr="Une image contenant extérieur, arbre, personne, herb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4600" y="0"/>
            <a:ext cx="6850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2" descr="Une image contenant extérieur, arbre, personne, herb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4650" y="0"/>
            <a:ext cx="6224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8675" name="Image 2" descr="Une image contenant extérieur, herbe, personne&#10;&#10;Description générée automatiquement"/>
          <p:cNvPicPr>
            <a:picLocks noChangeAspect="1"/>
          </p:cNvPicPr>
          <p:nvPr/>
        </p:nvPicPr>
        <p:blipFill>
          <a:blip r:embed="rId2"/>
          <a:srcRect l="-2" b="-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9699" name="Image 2" descr="Une image contenant herbe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>
            <a:off x="1360488" y="420688"/>
            <a:ext cx="6194425" cy="59213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5</Words>
  <Application>Microsoft Office PowerPoint</Application>
  <PresentationFormat>Affichage à l'écran (4:3)</PresentationFormat>
  <Paragraphs>2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Impact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3</cp:revision>
  <dcterms:created xsi:type="dcterms:W3CDTF">2022-08-13T03:47:51Z</dcterms:created>
  <dcterms:modified xsi:type="dcterms:W3CDTF">2022-08-13T04:13:23Z</dcterms:modified>
</cp:coreProperties>
</file>