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4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3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0.gif"/><Relationship Id="rId18" Type="http://schemas.openxmlformats.org/officeDocument/2006/relationships/audio" Target="../media/audio1.wav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12" Type="http://schemas.openxmlformats.org/officeDocument/2006/relationships/audio" Target="../media/audio2.wav"/><Relationship Id="rId17" Type="http://schemas.openxmlformats.org/officeDocument/2006/relationships/audio" Target="../media/audio6.wav"/><Relationship Id="rId2" Type="http://schemas.openxmlformats.org/officeDocument/2006/relationships/audio" Target="../media/audio1.wav"/><Relationship Id="rId16" Type="http://schemas.openxmlformats.org/officeDocument/2006/relationships/audio" Target="../media/audio5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jpg"/><Relationship Id="rId5" Type="http://schemas.openxmlformats.org/officeDocument/2006/relationships/image" Target="../media/image3.emf"/><Relationship Id="rId15" Type="http://schemas.openxmlformats.org/officeDocument/2006/relationships/audio" Target="../media/audio4.wav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audio" Target="../media/audio3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>
            <a:extLst>
              <a:ext uri="{FF2B5EF4-FFF2-40B4-BE49-F238E27FC236}">
                <a16:creationId xmlns:a16="http://schemas.microsoft.com/office/drawing/2014/main" id="{92EC0958-10C8-EFEA-1138-7595EE4D5E6C}"/>
              </a:ext>
            </a:extLst>
          </p:cNvPr>
          <p:cNvSpPr/>
          <p:nvPr/>
        </p:nvSpPr>
        <p:spPr>
          <a:xfrm>
            <a:off x="13855" y="198884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The show must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en-US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go on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3000"/>
    </mc:Choice>
    <mc:Fallback xmlns="">
      <p:transition advClick="0" advTm="3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2">
            <a:extLst>
              <a:ext uri="{FF2B5EF4-FFF2-40B4-BE49-F238E27FC236}">
                <a16:creationId xmlns:a16="http://schemas.microsoft.com/office/drawing/2014/main" id="{F7AD5B21-A61C-4D94-8BE5-873F014DE3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950" y="431400"/>
            <a:ext cx="3875240" cy="3141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3">
            <a:extLst>
              <a:ext uri="{FF2B5EF4-FFF2-40B4-BE49-F238E27FC236}">
                <a16:creationId xmlns:a16="http://schemas.microsoft.com/office/drawing/2014/main" id="{68091193-84BA-4C35-94BF-50C50BE28A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649" y="3429000"/>
            <a:ext cx="3928316" cy="2740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Rectangle 21">
            <a:extLst>
              <a:ext uri="{FF2B5EF4-FFF2-40B4-BE49-F238E27FC236}">
                <a16:creationId xmlns:a16="http://schemas.microsoft.com/office/drawing/2014/main" id="{38D28D99-0C95-4700-B4A5-1DB4FC9A33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291" y="434274"/>
            <a:ext cx="9090689" cy="5731808"/>
          </a:xfrm>
          <a:prstGeom prst="rect">
            <a:avLst/>
          </a:prstGeom>
          <a:noFill/>
          <a:ln w="762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cs-CZ" altLang="cs-CZ" sz="1800"/>
          </a:p>
        </p:txBody>
      </p:sp>
      <p:sp>
        <p:nvSpPr>
          <p:cNvPr id="17" name="AutoShape 20" descr="1 - kolo - gif">
            <a:extLst>
              <a:ext uri="{FF2B5EF4-FFF2-40B4-BE49-F238E27FC236}">
                <a16:creationId xmlns:a16="http://schemas.microsoft.com/office/drawing/2014/main" id="{89458EBA-B2A2-4A23-91AE-243CE3A35973}"/>
              </a:ext>
            </a:extLst>
          </p:cNvPr>
          <p:cNvSpPr>
            <a:spLocks noChangeArrowheads="1"/>
          </p:cNvSpPr>
          <p:nvPr/>
        </p:nvSpPr>
        <p:spPr bwMode="auto">
          <a:xfrm rot="795583">
            <a:off x="446701" y="1267203"/>
            <a:ext cx="504825" cy="504825"/>
          </a:xfrm>
          <a:prstGeom prst="star5">
            <a:avLst/>
          </a:prstGeom>
          <a:blipFill dpi="0" rotWithShape="1">
            <a:blip r:embed="rId5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8" name="AutoShape 20" descr="1 - kolo - gif">
            <a:extLst>
              <a:ext uri="{FF2B5EF4-FFF2-40B4-BE49-F238E27FC236}">
                <a16:creationId xmlns:a16="http://schemas.microsoft.com/office/drawing/2014/main" id="{ECFEA98B-4C7A-42EC-9B9A-EB2C0D35BED9}"/>
              </a:ext>
            </a:extLst>
          </p:cNvPr>
          <p:cNvSpPr>
            <a:spLocks noChangeArrowheads="1"/>
          </p:cNvSpPr>
          <p:nvPr/>
        </p:nvSpPr>
        <p:spPr bwMode="auto">
          <a:xfrm rot="1265098">
            <a:off x="446702" y="4961009"/>
            <a:ext cx="504825" cy="504825"/>
          </a:xfrm>
          <a:prstGeom prst="star5">
            <a:avLst/>
          </a:prstGeom>
          <a:blipFill dpi="0" rotWithShape="1">
            <a:blip r:embed="rId5"/>
            <a:srcRect/>
            <a:stretch>
              <a:fillRect r="-10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9" name="Picture 17">
            <a:extLst>
              <a:ext uri="{FF2B5EF4-FFF2-40B4-BE49-F238E27FC236}">
                <a16:creationId xmlns:a16="http://schemas.microsoft.com/office/drawing/2014/main" id="{9489165D-60CC-486E-BBC7-FAE52D8FE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737" y="3873193"/>
            <a:ext cx="435264" cy="401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3 Rectángulo">
            <a:extLst>
              <a:ext uri="{FF2B5EF4-FFF2-40B4-BE49-F238E27FC236}">
                <a16:creationId xmlns:a16="http://schemas.microsoft.com/office/drawing/2014/main" id="{388D00B1-C2F7-4199-8D3A-02DE76DD5E25}"/>
              </a:ext>
            </a:extLst>
          </p:cNvPr>
          <p:cNvSpPr/>
          <p:nvPr/>
        </p:nvSpPr>
        <p:spPr>
          <a:xfrm>
            <a:off x="-410178" y="13913"/>
            <a:ext cx="9764435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2" name="3 Rectángulo">
            <a:extLst>
              <a:ext uri="{FF2B5EF4-FFF2-40B4-BE49-F238E27FC236}">
                <a16:creationId xmlns:a16="http://schemas.microsoft.com/office/drawing/2014/main" id="{533B7B7A-D54E-4075-A0C4-C8EEDEC8CCB0}"/>
              </a:ext>
            </a:extLst>
          </p:cNvPr>
          <p:cNvSpPr/>
          <p:nvPr/>
        </p:nvSpPr>
        <p:spPr>
          <a:xfrm rot="5400000" flipV="1">
            <a:off x="-2991310" y="2991249"/>
            <a:ext cx="5808595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…..….………....……………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3" name="3 Rectángulo">
            <a:extLst>
              <a:ext uri="{FF2B5EF4-FFF2-40B4-BE49-F238E27FC236}">
                <a16:creationId xmlns:a16="http://schemas.microsoft.com/office/drawing/2014/main" id="{04D55143-C468-4EC0-BEA7-DE0FD40B4225}"/>
              </a:ext>
            </a:extLst>
          </p:cNvPr>
          <p:cNvSpPr/>
          <p:nvPr/>
        </p:nvSpPr>
        <p:spPr>
          <a:xfrm rot="5400000" flipV="1">
            <a:off x="5779113" y="2949106"/>
            <a:ext cx="63165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....…..….………....………….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5" name="Picture 8" descr="h14">
            <a:extLst>
              <a:ext uri="{FF2B5EF4-FFF2-40B4-BE49-F238E27FC236}">
                <a16:creationId xmlns:a16="http://schemas.microsoft.com/office/drawing/2014/main" id="{82D31256-8B4B-4B71-A324-556CB80263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320" y="1774622"/>
            <a:ext cx="1924559" cy="1850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Obrázek 33">
            <a:extLst>
              <a:ext uri="{FF2B5EF4-FFF2-40B4-BE49-F238E27FC236}">
                <a16:creationId xmlns:a16="http://schemas.microsoft.com/office/drawing/2014/main" id="{E881739A-D92A-4364-BE32-E852B249C10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 flipV="1">
            <a:off x="555544" y="1364695"/>
            <a:ext cx="302979" cy="306585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1CAE4002-D90E-462A-A488-DF7CCACCC0C4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V="1">
            <a:off x="582028" y="5122549"/>
            <a:ext cx="205433" cy="207878"/>
          </a:xfrm>
          <a:prstGeom prst="rect">
            <a:avLst/>
          </a:prstGeom>
        </p:spPr>
      </p:pic>
      <p:sp>
        <p:nvSpPr>
          <p:cNvPr id="36" name="WordArt 72">
            <a:extLst>
              <a:ext uri="{FF2B5EF4-FFF2-40B4-BE49-F238E27FC236}">
                <a16:creationId xmlns:a16="http://schemas.microsoft.com/office/drawing/2014/main" id="{87DD9BE0-AACB-4F60-A2BE-17E00F72CD0F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1248786" y="3686950"/>
            <a:ext cx="1051018" cy="1127484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sz="2000" b="1" kern="10" dirty="0" err="1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sz="2000" b="1" kern="10" dirty="0">
                <a:solidFill>
                  <a:schemeClr val="tx2">
                    <a:lumMod val="95000"/>
                    <a:lumOff val="5000"/>
                  </a:schemeClr>
                </a:solidFill>
                <a:cs typeface="Arial" panose="020B0604020202020204" pitchFamily="34" charset="0"/>
              </a:rPr>
              <a:t>@</a:t>
            </a:r>
            <a:endParaRPr lang="cs-CZ" sz="2000" b="1" kern="10" dirty="0">
              <a:solidFill>
                <a:schemeClr val="tx2">
                  <a:lumMod val="95000"/>
                  <a:lumOff val="5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37" name="Obrázek 36">
            <a:extLst>
              <a:ext uri="{FF2B5EF4-FFF2-40B4-BE49-F238E27FC236}">
                <a16:creationId xmlns:a16="http://schemas.microsoft.com/office/drawing/2014/main" id="{B65E6F33-F16F-43A3-AACF-6B92FF9FAAB8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262" y="3181268"/>
            <a:ext cx="646332" cy="646332"/>
          </a:xfrm>
          <a:prstGeom prst="rect">
            <a:avLst/>
          </a:prstGeom>
        </p:spPr>
      </p:pic>
      <p:pic>
        <p:nvPicPr>
          <p:cNvPr id="32" name="Obrázek 31">
            <a:extLst>
              <a:ext uri="{FF2B5EF4-FFF2-40B4-BE49-F238E27FC236}">
                <a16:creationId xmlns:a16="http://schemas.microsoft.com/office/drawing/2014/main" id="{524D6534-1127-40E7-9B38-023FB7B8929A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078" y="4708474"/>
            <a:ext cx="773539" cy="1125996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73C2B8ED-8152-4075-8E21-36A9CCC583B2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8900" y="716257"/>
            <a:ext cx="4892810" cy="5425486"/>
          </a:xfrm>
          <a:prstGeom prst="rect">
            <a:avLst/>
          </a:prstGeom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A116B8BE-79FA-49D0-B84D-BC2EA1A9B10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6043" y="1919554"/>
            <a:ext cx="13587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Brothers in arms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45" name="3 Rectángulo">
            <a:extLst>
              <a:ext uri="{FF2B5EF4-FFF2-40B4-BE49-F238E27FC236}">
                <a16:creationId xmlns:a16="http://schemas.microsoft.com/office/drawing/2014/main" id="{FFBCA1D0-D1C3-4AA8-ABE9-98A072551E16}"/>
              </a:ext>
            </a:extLst>
          </p:cNvPr>
          <p:cNvSpPr/>
          <p:nvPr/>
        </p:nvSpPr>
        <p:spPr>
          <a:xfrm>
            <a:off x="1104309" y="644065"/>
            <a:ext cx="3627184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en-US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The show </a:t>
            </a: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</a:t>
            </a:r>
            <a:r>
              <a:rPr lang="en-US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must go on</a:t>
            </a:r>
            <a:endParaRPr lang="es-ES" sz="36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46" name="Picture 20">
            <a:hlinkClick r:id="" action="ppaction://noaction">
              <a:snd r:embed="rId12" name="1 Brothers in arms.wav"/>
            </a:hlinkClick>
            <a:extLst>
              <a:ext uri="{FF2B5EF4-FFF2-40B4-BE49-F238E27FC236}">
                <a16:creationId xmlns:a16="http://schemas.microsoft.com/office/drawing/2014/main" id="{F5085352-D4C7-4413-AE7A-E7B997FECE9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850" y="1923716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" name="Picture 20">
            <a:hlinkClick r:id="" action="ppaction://noaction">
              <a:snd r:embed="rId14" name="3 I want to know what love is.wav"/>
            </a:hlinkClick>
            <a:extLst>
              <a:ext uri="{FF2B5EF4-FFF2-40B4-BE49-F238E27FC236}">
                <a16:creationId xmlns:a16="http://schemas.microsoft.com/office/drawing/2014/main" id="{0D104F21-4F77-4AD4-866B-174F15D45AC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850" y="3293254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8" name="Picture 20">
            <a:hlinkClick r:id="" action="ppaction://noaction">
              <a:snd r:embed="rId15" name="4 21st Century Man.wav"/>
            </a:hlinkClick>
            <a:extLst>
              <a:ext uri="{FF2B5EF4-FFF2-40B4-BE49-F238E27FC236}">
                <a16:creationId xmlns:a16="http://schemas.microsoft.com/office/drawing/2014/main" id="{903EBF68-6A13-45FC-91BE-E58BC459E24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193" y="4014169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20">
            <a:hlinkClick r:id="" action="ppaction://noaction">
              <a:snd r:embed="rId16" name="5 Talking.wav"/>
            </a:hlinkClick>
            <a:extLst>
              <a:ext uri="{FF2B5EF4-FFF2-40B4-BE49-F238E27FC236}">
                <a16:creationId xmlns:a16="http://schemas.microsoft.com/office/drawing/2014/main" id="{BCC03FBE-A50F-40F6-8F58-0ADACF28199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8193" y="474765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Picture 20">
            <a:hlinkClick r:id="" action="ppaction://noaction">
              <a:snd r:embed="rId2" name="6 The show must go on.wav"/>
            </a:hlinkClick>
            <a:extLst>
              <a:ext uri="{FF2B5EF4-FFF2-40B4-BE49-F238E27FC236}">
                <a16:creationId xmlns:a16="http://schemas.microsoft.com/office/drawing/2014/main" id="{00727F9C-191A-4716-ACC1-EEC4BF1536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849" y="5436495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20">
            <a:hlinkClick r:id="" action="ppaction://noaction">
              <a:snd r:embed="rId17" name="2 Knockin' on heaven's door.wav"/>
            </a:hlinkClick>
            <a:extLst>
              <a:ext uri="{FF2B5EF4-FFF2-40B4-BE49-F238E27FC236}">
                <a16:creationId xmlns:a16="http://schemas.microsoft.com/office/drawing/2014/main" id="{DB0F86B7-1600-43E8-A14F-86A2515A615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3850" y="2612998"/>
            <a:ext cx="50868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" name="Text Box 47">
            <a:extLst>
              <a:ext uri="{FF2B5EF4-FFF2-40B4-BE49-F238E27FC236}">
                <a16:creationId xmlns:a16="http://schemas.microsoft.com/office/drawing/2014/main" id="{17C79DB2-5B46-4854-B29A-F4223B79C6C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6042" y="2558197"/>
            <a:ext cx="13587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rgbClr val="FF0000"/>
                </a:solidFill>
              </a:rPr>
              <a:t>Knockin</a:t>
            </a:r>
            <a:r>
              <a:rPr lang="cs-CZ" altLang="cs-CZ" sz="1200" b="1" dirty="0">
                <a:solidFill>
                  <a:srgbClr val="FF0000"/>
                </a:solidFill>
              </a:rPr>
              <a:t>' on </a:t>
            </a:r>
            <a:r>
              <a:rPr lang="cs-CZ" altLang="cs-CZ" sz="1200" b="1" dirty="0" err="1">
                <a:solidFill>
                  <a:srgbClr val="FF0000"/>
                </a:solidFill>
              </a:rPr>
              <a:t>heaven's</a:t>
            </a:r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door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53" name="Text Box 47">
            <a:extLst>
              <a:ext uri="{FF2B5EF4-FFF2-40B4-BE49-F238E27FC236}">
                <a16:creationId xmlns:a16="http://schemas.microsoft.com/office/drawing/2014/main" id="{48D8662E-8B2C-47DA-BB45-F6ACB114D33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20617" y="3304295"/>
            <a:ext cx="13587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 I want to know what love is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B2250534-4AAB-4F39-BC30-718E1CE44B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6043" y="3955008"/>
            <a:ext cx="13587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21st</a:t>
            </a:r>
          </a:p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 </a:t>
            </a:r>
            <a:r>
              <a:rPr lang="cs-CZ" altLang="cs-CZ" sz="1200" b="1" dirty="0" err="1">
                <a:solidFill>
                  <a:srgbClr val="FF0000"/>
                </a:solidFill>
              </a:rPr>
              <a:t>Century</a:t>
            </a:r>
            <a:r>
              <a:rPr lang="cs-CZ" altLang="cs-CZ" sz="1200" b="1" dirty="0">
                <a:solidFill>
                  <a:srgbClr val="FF0000"/>
                </a:solidFill>
              </a:rPr>
              <a:t> Man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55" name="Text Box 47">
            <a:extLst>
              <a:ext uri="{FF2B5EF4-FFF2-40B4-BE49-F238E27FC236}">
                <a16:creationId xmlns:a16="http://schemas.microsoft.com/office/drawing/2014/main" id="{C73D88BA-BE80-4538-978C-098429CA17B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5299" y="4786959"/>
            <a:ext cx="135878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Talking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F751D9EC-7684-42BF-A2AB-496598EBC8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1515" y="5424254"/>
            <a:ext cx="1358783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en-US" altLang="cs-CZ" sz="1200" b="1">
                <a:solidFill>
                  <a:srgbClr val="FF0000"/>
                </a:solidFill>
              </a:rPr>
              <a:t>The show must go on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64F864CF-1691-C4C5-85D9-0E5C47C0C626}"/>
              </a:ext>
            </a:extLst>
          </p:cNvPr>
          <p:cNvSpPr/>
          <p:nvPr/>
        </p:nvSpPr>
        <p:spPr>
          <a:xfrm>
            <a:off x="100682" y="6552309"/>
            <a:ext cx="9144000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sp>
        <p:nvSpPr>
          <p:cNvPr id="2" name="3 Rectángulo">
            <a:extLst>
              <a:ext uri="{FF2B5EF4-FFF2-40B4-BE49-F238E27FC236}">
                <a16:creationId xmlns:a16="http://schemas.microsoft.com/office/drawing/2014/main" id="{50204EC3-C377-807F-11AC-0ED2F637BAF4}"/>
              </a:ext>
            </a:extLst>
          </p:cNvPr>
          <p:cNvSpPr/>
          <p:nvPr/>
        </p:nvSpPr>
        <p:spPr>
          <a:xfrm>
            <a:off x="-253741" y="5680036"/>
            <a:ext cx="9451560" cy="1200329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6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……..………....……………………………......</a:t>
            </a:r>
          </a:p>
          <a:p>
            <a:pPr algn="ctr">
              <a:defRPr/>
            </a:pPr>
            <a:endParaRPr lang="es-ES" sz="3600" b="1" spc="38" dirty="0">
              <a:ln w="11430"/>
              <a:solidFill>
                <a:srgbClr val="6F075B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2589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ndAc>
          <p:stSnd>
            <p:snd r:embed="rId2" name="6 The show must go on.wav"/>
          </p:stSnd>
        </p:sndAc>
      </p:transition>
    </mc:Choice>
    <mc:Fallback xmlns="">
      <p:transition spd="slow">
        <p:sndAc>
          <p:stSnd>
            <p:snd r:embed="rId18" name="6 The show must go on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44" grpId="0"/>
      <p:bldP spid="52" grpId="0"/>
      <p:bldP spid="53" grpId="0"/>
      <p:bldP spid="54" grpId="0"/>
      <p:bldP spid="55" grpId="0"/>
      <p:bldP spid="56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265</TotalTime>
  <Words>55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84</cp:revision>
  <dcterms:created xsi:type="dcterms:W3CDTF">2020-02-21T13:54:42Z</dcterms:created>
  <dcterms:modified xsi:type="dcterms:W3CDTF">2022-08-12T14:10:42Z</dcterms:modified>
</cp:coreProperties>
</file>